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34"/>
  </p:notesMasterIdLst>
  <p:handoutMasterIdLst>
    <p:handoutMasterId r:id="rId35"/>
  </p:handoutMasterIdLst>
  <p:sldIdLst>
    <p:sldId id="754" r:id="rId2"/>
    <p:sldId id="670" r:id="rId3"/>
    <p:sldId id="770" r:id="rId4"/>
    <p:sldId id="707" r:id="rId5"/>
    <p:sldId id="763" r:id="rId6"/>
    <p:sldId id="708" r:id="rId7"/>
    <p:sldId id="709" r:id="rId8"/>
    <p:sldId id="764" r:id="rId9"/>
    <p:sldId id="767" r:id="rId10"/>
    <p:sldId id="765" r:id="rId11"/>
    <p:sldId id="766" r:id="rId12"/>
    <p:sldId id="768" r:id="rId13"/>
    <p:sldId id="612" r:id="rId14"/>
    <p:sldId id="769" r:id="rId15"/>
    <p:sldId id="771" r:id="rId16"/>
    <p:sldId id="618" r:id="rId17"/>
    <p:sldId id="614" r:id="rId18"/>
    <p:sldId id="615" r:id="rId19"/>
    <p:sldId id="541" r:id="rId20"/>
    <p:sldId id="773" r:id="rId21"/>
    <p:sldId id="774" r:id="rId22"/>
    <p:sldId id="775" r:id="rId23"/>
    <p:sldId id="755" r:id="rId24"/>
    <p:sldId id="756" r:id="rId25"/>
    <p:sldId id="772" r:id="rId26"/>
    <p:sldId id="757" r:id="rId27"/>
    <p:sldId id="758" r:id="rId28"/>
    <p:sldId id="759" r:id="rId29"/>
    <p:sldId id="760" r:id="rId30"/>
    <p:sldId id="761" r:id="rId31"/>
    <p:sldId id="762" r:id="rId32"/>
    <p:sldId id="589" r:id="rId33"/>
  </p:sldIdLst>
  <p:sldSz cx="9144000" cy="6858000" type="screen4x3"/>
  <p:notesSz cx="6794500" cy="9918700"/>
  <p:defaultTextStyle>
    <a:defPPr>
      <a:defRPr lang="de-DE"/>
    </a:defPPr>
    <a:lvl1pPr algn="l" rtl="0" fontAlgn="base">
      <a:spcBef>
        <a:spcPct val="0"/>
      </a:spcBef>
      <a:spcAft>
        <a:spcPct val="0"/>
      </a:spcAft>
      <a:defRPr kern="1200">
        <a:solidFill>
          <a:schemeClr val="hlink"/>
        </a:solidFill>
        <a:latin typeface="Arial" pitchFamily="34" charset="0"/>
        <a:ea typeface="+mn-ea"/>
        <a:cs typeface="+mn-cs"/>
      </a:defRPr>
    </a:lvl1pPr>
    <a:lvl2pPr marL="457200" algn="l" rtl="0" fontAlgn="base">
      <a:spcBef>
        <a:spcPct val="0"/>
      </a:spcBef>
      <a:spcAft>
        <a:spcPct val="0"/>
      </a:spcAft>
      <a:defRPr kern="1200">
        <a:solidFill>
          <a:schemeClr val="hlink"/>
        </a:solidFill>
        <a:latin typeface="Arial" pitchFamily="34" charset="0"/>
        <a:ea typeface="+mn-ea"/>
        <a:cs typeface="+mn-cs"/>
      </a:defRPr>
    </a:lvl2pPr>
    <a:lvl3pPr marL="914400" algn="l" rtl="0" fontAlgn="base">
      <a:spcBef>
        <a:spcPct val="0"/>
      </a:spcBef>
      <a:spcAft>
        <a:spcPct val="0"/>
      </a:spcAft>
      <a:defRPr kern="1200">
        <a:solidFill>
          <a:schemeClr val="hlink"/>
        </a:solidFill>
        <a:latin typeface="Arial" pitchFamily="34" charset="0"/>
        <a:ea typeface="+mn-ea"/>
        <a:cs typeface="+mn-cs"/>
      </a:defRPr>
    </a:lvl3pPr>
    <a:lvl4pPr marL="1371600" algn="l" rtl="0" fontAlgn="base">
      <a:spcBef>
        <a:spcPct val="0"/>
      </a:spcBef>
      <a:spcAft>
        <a:spcPct val="0"/>
      </a:spcAft>
      <a:defRPr kern="1200">
        <a:solidFill>
          <a:schemeClr val="hlink"/>
        </a:solidFill>
        <a:latin typeface="Arial" pitchFamily="34" charset="0"/>
        <a:ea typeface="+mn-ea"/>
        <a:cs typeface="+mn-cs"/>
      </a:defRPr>
    </a:lvl4pPr>
    <a:lvl5pPr marL="1828800" algn="l" rtl="0" fontAlgn="base">
      <a:spcBef>
        <a:spcPct val="0"/>
      </a:spcBef>
      <a:spcAft>
        <a:spcPct val="0"/>
      </a:spcAft>
      <a:defRPr kern="1200">
        <a:solidFill>
          <a:schemeClr val="hlink"/>
        </a:solidFill>
        <a:latin typeface="Arial" pitchFamily="34" charset="0"/>
        <a:ea typeface="+mn-ea"/>
        <a:cs typeface="+mn-cs"/>
      </a:defRPr>
    </a:lvl5pPr>
    <a:lvl6pPr marL="2286000" algn="l" defTabSz="914400" rtl="0" eaLnBrk="1" latinLnBrk="0" hangingPunct="1">
      <a:defRPr kern="1200">
        <a:solidFill>
          <a:schemeClr val="hlink"/>
        </a:solidFill>
        <a:latin typeface="Arial" pitchFamily="34" charset="0"/>
        <a:ea typeface="+mn-ea"/>
        <a:cs typeface="+mn-cs"/>
      </a:defRPr>
    </a:lvl6pPr>
    <a:lvl7pPr marL="2743200" algn="l" defTabSz="914400" rtl="0" eaLnBrk="1" latinLnBrk="0" hangingPunct="1">
      <a:defRPr kern="1200">
        <a:solidFill>
          <a:schemeClr val="hlink"/>
        </a:solidFill>
        <a:latin typeface="Arial" pitchFamily="34" charset="0"/>
        <a:ea typeface="+mn-ea"/>
        <a:cs typeface="+mn-cs"/>
      </a:defRPr>
    </a:lvl7pPr>
    <a:lvl8pPr marL="3200400" algn="l" defTabSz="914400" rtl="0" eaLnBrk="1" latinLnBrk="0" hangingPunct="1">
      <a:defRPr kern="1200">
        <a:solidFill>
          <a:schemeClr val="hlink"/>
        </a:solidFill>
        <a:latin typeface="Arial" pitchFamily="34" charset="0"/>
        <a:ea typeface="+mn-ea"/>
        <a:cs typeface="+mn-cs"/>
      </a:defRPr>
    </a:lvl8pPr>
    <a:lvl9pPr marL="3657600" algn="l" defTabSz="914400" rtl="0" eaLnBrk="1" latinLnBrk="0" hangingPunct="1">
      <a:defRPr kern="1200">
        <a:solidFill>
          <a:schemeClr val="hlink"/>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FFCC"/>
    <a:srgbClr val="DDDDDD"/>
    <a:srgbClr val="CFB9FF"/>
    <a:srgbClr val="FFFF99"/>
    <a:srgbClr val="FFFFFF"/>
    <a:srgbClr val="EAEAEA"/>
    <a:srgbClr val="DCDCDC"/>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55" autoAdjust="0"/>
    <p:restoredTop sz="90881" autoAdjust="0"/>
  </p:normalViewPr>
  <p:slideViewPr>
    <p:cSldViewPr>
      <p:cViewPr varScale="1">
        <p:scale>
          <a:sx n="113" d="100"/>
          <a:sy n="113" d="100"/>
        </p:scale>
        <p:origin x="-1638" y="-96"/>
      </p:cViewPr>
      <p:guideLst>
        <p:guide orient="horz" pos="2160"/>
        <p:guide orient="horz" pos="3552"/>
        <p:guide pos="528"/>
        <p:guide pos="5712"/>
        <p:guide pos="96"/>
        <p:guide pos="1824"/>
        <p:guide pos="20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9132"/>
    </p:cViewPr>
  </p:sorterViewPr>
  <p:notesViewPr>
    <p:cSldViewPr>
      <p:cViewPr varScale="1">
        <p:scale>
          <a:sx n="53" d="100"/>
          <a:sy n="53" d="100"/>
        </p:scale>
        <p:origin x="-1914" y="-78"/>
      </p:cViewPr>
      <p:guideLst>
        <p:guide orient="horz" pos="3124"/>
        <p:guide pos="214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2942985" cy="495774"/>
          </a:xfrm>
          <a:prstGeom prst="rect">
            <a:avLst/>
          </a:prstGeom>
          <a:noFill/>
          <a:ln w="9525">
            <a:noFill/>
            <a:miter lim="800000"/>
            <a:headEnd/>
            <a:tailEnd/>
          </a:ln>
          <a:effectLst/>
        </p:spPr>
        <p:txBody>
          <a:bodyPr vert="horz" wrap="square" lIns="19298" tIns="0" rIns="19298" bIns="0" numCol="1" anchor="t" anchorCtr="0" compatLnSpc="1">
            <a:prstTxWarp prst="textNoShape">
              <a:avLst/>
            </a:prstTxWarp>
          </a:bodyPr>
          <a:lstStyle>
            <a:lvl1pPr algn="l" defTabSz="926807" eaLnBrk="0" hangingPunct="0">
              <a:defRPr sz="1000" i="1">
                <a:solidFill>
                  <a:schemeClr val="tx1"/>
                </a:solidFill>
                <a:latin typeface="Arial" pitchFamily="34" charset="0"/>
              </a:defRPr>
            </a:lvl1pPr>
          </a:lstStyle>
          <a:p>
            <a:pPr>
              <a:defRPr/>
            </a:pPr>
            <a:endParaRPr lang="de-DE"/>
          </a:p>
        </p:txBody>
      </p:sp>
      <p:sp>
        <p:nvSpPr>
          <p:cNvPr id="2051" name="Rectangle 3"/>
          <p:cNvSpPr>
            <a:spLocks noGrp="1" noChangeArrowheads="1"/>
          </p:cNvSpPr>
          <p:nvPr>
            <p:ph type="dt" idx="1"/>
          </p:nvPr>
        </p:nvSpPr>
        <p:spPr bwMode="auto">
          <a:xfrm>
            <a:off x="3851515" y="0"/>
            <a:ext cx="2942985" cy="495774"/>
          </a:xfrm>
          <a:prstGeom prst="rect">
            <a:avLst/>
          </a:prstGeom>
          <a:noFill/>
          <a:ln w="9525">
            <a:noFill/>
            <a:miter lim="800000"/>
            <a:headEnd/>
            <a:tailEnd/>
          </a:ln>
          <a:effectLst/>
        </p:spPr>
        <p:txBody>
          <a:bodyPr vert="horz" wrap="square" lIns="19298" tIns="0" rIns="19298" bIns="0" numCol="1" anchor="t" anchorCtr="0" compatLnSpc="1">
            <a:prstTxWarp prst="textNoShape">
              <a:avLst/>
            </a:prstTxWarp>
          </a:bodyPr>
          <a:lstStyle>
            <a:lvl1pPr algn="r" defTabSz="926807" eaLnBrk="0" hangingPunct="0">
              <a:defRPr sz="1000" i="1">
                <a:solidFill>
                  <a:schemeClr val="tx1"/>
                </a:solidFill>
                <a:latin typeface="Arial" pitchFamily="34" charset="0"/>
              </a:defRPr>
            </a:lvl1pPr>
          </a:lstStyle>
          <a:p>
            <a:pPr>
              <a:defRPr/>
            </a:pPr>
            <a:endParaRPr lang="de-DE"/>
          </a:p>
        </p:txBody>
      </p:sp>
      <p:sp>
        <p:nvSpPr>
          <p:cNvPr id="38916" name="Rectangle 4"/>
          <p:cNvSpPr>
            <a:spLocks noGrp="1" noRot="1" noChangeAspect="1" noChangeArrowheads="1" noTextEdit="1"/>
          </p:cNvSpPr>
          <p:nvPr>
            <p:ph type="sldImg" idx="2"/>
          </p:nvPr>
        </p:nvSpPr>
        <p:spPr bwMode="auto">
          <a:xfrm>
            <a:off x="927100" y="750888"/>
            <a:ext cx="4941888" cy="3706812"/>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6908" y="4709854"/>
            <a:ext cx="4980686" cy="4463576"/>
          </a:xfrm>
          <a:prstGeom prst="rect">
            <a:avLst/>
          </a:prstGeom>
          <a:noFill/>
          <a:ln w="9525">
            <a:noFill/>
            <a:miter lim="800000"/>
            <a:headEnd/>
            <a:tailEnd/>
          </a:ln>
          <a:effectLst/>
        </p:spPr>
        <p:txBody>
          <a:bodyPr vert="horz" wrap="square" lIns="93271" tIns="46636" rIns="93271" bIns="46636"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54" name="Rectangle 6"/>
          <p:cNvSpPr>
            <a:spLocks noGrp="1" noChangeArrowheads="1"/>
          </p:cNvSpPr>
          <p:nvPr>
            <p:ph type="ftr" sz="quarter" idx="4"/>
          </p:nvPr>
        </p:nvSpPr>
        <p:spPr bwMode="auto">
          <a:xfrm>
            <a:off x="1" y="9421317"/>
            <a:ext cx="2942985" cy="495774"/>
          </a:xfrm>
          <a:prstGeom prst="rect">
            <a:avLst/>
          </a:prstGeom>
          <a:noFill/>
          <a:ln w="9525">
            <a:noFill/>
            <a:miter lim="800000"/>
            <a:headEnd/>
            <a:tailEnd/>
          </a:ln>
          <a:effectLst/>
        </p:spPr>
        <p:txBody>
          <a:bodyPr vert="horz" wrap="square" lIns="19298" tIns="0" rIns="19298" bIns="0" numCol="1" anchor="b" anchorCtr="0" compatLnSpc="1">
            <a:prstTxWarp prst="textNoShape">
              <a:avLst/>
            </a:prstTxWarp>
          </a:bodyPr>
          <a:lstStyle>
            <a:lvl1pPr algn="l" defTabSz="926807" eaLnBrk="0" hangingPunct="0">
              <a:defRPr sz="1000" i="1">
                <a:solidFill>
                  <a:schemeClr val="tx1"/>
                </a:solidFill>
                <a:latin typeface="Arial" pitchFamily="34" charset="0"/>
              </a:defRPr>
            </a:lvl1pPr>
          </a:lstStyle>
          <a:p>
            <a:pPr>
              <a:defRPr/>
            </a:pPr>
            <a:endParaRPr lang="de-DE"/>
          </a:p>
        </p:txBody>
      </p:sp>
      <p:sp>
        <p:nvSpPr>
          <p:cNvPr id="2055" name="Rectangle 7"/>
          <p:cNvSpPr>
            <a:spLocks noGrp="1" noChangeArrowheads="1"/>
          </p:cNvSpPr>
          <p:nvPr>
            <p:ph type="sldNum" sz="quarter" idx="5"/>
          </p:nvPr>
        </p:nvSpPr>
        <p:spPr bwMode="auto">
          <a:xfrm>
            <a:off x="3851515" y="9421317"/>
            <a:ext cx="2942985" cy="495774"/>
          </a:xfrm>
          <a:prstGeom prst="rect">
            <a:avLst/>
          </a:prstGeom>
          <a:noFill/>
          <a:ln w="9525">
            <a:noFill/>
            <a:miter lim="800000"/>
            <a:headEnd/>
            <a:tailEnd/>
          </a:ln>
          <a:effectLst/>
        </p:spPr>
        <p:txBody>
          <a:bodyPr vert="horz" wrap="square" lIns="19298" tIns="0" rIns="19298" bIns="0" numCol="1" anchor="b" anchorCtr="0" compatLnSpc="1">
            <a:prstTxWarp prst="textNoShape">
              <a:avLst/>
            </a:prstTxWarp>
          </a:bodyPr>
          <a:lstStyle>
            <a:lvl1pPr algn="r" defTabSz="926807" eaLnBrk="0" hangingPunct="0">
              <a:defRPr sz="1000" i="1">
                <a:solidFill>
                  <a:schemeClr val="tx1"/>
                </a:solidFill>
                <a:latin typeface="Arial" pitchFamily="34" charset="0"/>
              </a:defRPr>
            </a:lvl1pPr>
          </a:lstStyle>
          <a:p>
            <a:pPr>
              <a:defRPr/>
            </a:pPr>
            <a:fld id="{F30DFD75-CEC8-4446-8BC7-AC610917DCD1}"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29C22F4-96AA-4DA0-8C5A-7CC8BF570838}" type="slidenum">
              <a:rPr lang="de-DE" smtClean="0"/>
              <a:pPr/>
              <a:t>1</a:t>
            </a:fld>
            <a:endParaRPr lang="de-DE" smtClean="0"/>
          </a:p>
        </p:txBody>
      </p:sp>
      <p:sp>
        <p:nvSpPr>
          <p:cNvPr id="39939"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39940"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1711" tIns="45855" rIns="91711" bIns="45855"/>
          <a:lstStyle/>
          <a:p>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4D88672-569E-4D6C-8B51-06C4E0909B7F}" type="slidenum">
              <a:rPr lang="de-DE" smtClean="0"/>
              <a:pPr/>
              <a:t>10</a:t>
            </a:fld>
            <a:endParaRPr lang="de-DE"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de-DE" smtClean="0"/>
              <a:t>Knappe Erläuterung des Inhalts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0E48539-54E2-44BF-B0E5-4D1F78264AA0}" type="slidenum">
              <a:rPr lang="de-DE" smtClean="0"/>
              <a:pPr/>
              <a:t>11</a:t>
            </a:fld>
            <a:endParaRPr lang="de-DE"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de-DE" smtClean="0"/>
              <a:t>Knappe Erläuterung des Inhalts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76542D6-9A08-4B04-8BEB-223CE47F8E92}" type="slidenum">
              <a:rPr lang="de-DE" smtClean="0"/>
              <a:pPr/>
              <a:t>12</a:t>
            </a:fld>
            <a:endParaRPr lang="de-DE"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de-DE" smtClean="0"/>
              <a:t>Knappe Erläuterung des Inhalts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D43D4B8-30A0-4C91-BF26-5BD84E81732E}" type="slidenum">
              <a:rPr lang="de-DE" smtClean="0"/>
              <a:pPr/>
              <a:t>13</a:t>
            </a:fld>
            <a:endParaRPr lang="de-DE" smtClean="0"/>
          </a:p>
        </p:txBody>
      </p:sp>
      <p:sp>
        <p:nvSpPr>
          <p:cNvPr id="52227"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52228"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7E05D2D-7CC3-4156-A5C8-AB863E263570}" type="slidenum">
              <a:rPr lang="de-DE" smtClean="0"/>
              <a:pPr/>
              <a:t>14</a:t>
            </a:fld>
            <a:endParaRPr lang="de-DE" smtClean="0"/>
          </a:p>
        </p:txBody>
      </p:sp>
      <p:sp>
        <p:nvSpPr>
          <p:cNvPr id="53251"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53252"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51EC84D-7CBF-41E6-895D-2BEFD16FD5D5}" type="slidenum">
              <a:rPr lang="de-DE" smtClean="0"/>
              <a:pPr/>
              <a:t>15</a:t>
            </a:fld>
            <a:endParaRPr lang="de-DE" smtClean="0"/>
          </a:p>
        </p:txBody>
      </p:sp>
      <p:sp>
        <p:nvSpPr>
          <p:cNvPr id="54275"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54276"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4D2046F-FD95-4BCC-B6BF-66160035AC91}" type="slidenum">
              <a:rPr lang="de-DE" smtClean="0"/>
              <a:pPr/>
              <a:t>16</a:t>
            </a:fld>
            <a:endParaRPr lang="de-DE" smtClean="0"/>
          </a:p>
        </p:txBody>
      </p:sp>
      <p:sp>
        <p:nvSpPr>
          <p:cNvPr id="55299"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55300"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6DE5417-ED23-44C3-8AD5-185AC93269F6}" type="slidenum">
              <a:rPr lang="de-DE" smtClean="0"/>
              <a:pPr/>
              <a:t>17</a:t>
            </a:fld>
            <a:endParaRPr lang="de-DE" smtClean="0"/>
          </a:p>
        </p:txBody>
      </p:sp>
      <p:sp>
        <p:nvSpPr>
          <p:cNvPr id="56323"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56324"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A821B76-EE1A-4AD0-B826-D8063C4AB459}" type="slidenum">
              <a:rPr lang="de-DE" smtClean="0"/>
              <a:pPr/>
              <a:t>18</a:t>
            </a:fld>
            <a:endParaRPr lang="de-DE" smtClean="0"/>
          </a:p>
        </p:txBody>
      </p:sp>
      <p:sp>
        <p:nvSpPr>
          <p:cNvPr id="57347" name="Rectangle 1026"/>
          <p:cNvSpPr>
            <a:spLocks noGrp="1" noRot="1" noChangeAspect="1" noChangeArrowheads="1" noTextEdit="1"/>
          </p:cNvSpPr>
          <p:nvPr>
            <p:ph type="sldImg"/>
          </p:nvPr>
        </p:nvSpPr>
        <p:spPr>
          <a:xfrm>
            <a:off x="925513" y="747713"/>
            <a:ext cx="4946650" cy="3709987"/>
          </a:xfrm>
          <a:solidFill>
            <a:srgbClr val="FFFFFF"/>
          </a:solidFill>
          <a:ln/>
        </p:spPr>
      </p:sp>
      <p:sp>
        <p:nvSpPr>
          <p:cNvPr id="57348" name="Rectangle 1027"/>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7F0C3D9-7C9B-4D40-98BF-C01D2BA9F77E}" type="slidenum">
              <a:rPr lang="de-DE" smtClean="0"/>
              <a:pPr/>
              <a:t>19</a:t>
            </a:fld>
            <a:endParaRPr lang="de-DE" smtClean="0"/>
          </a:p>
        </p:txBody>
      </p:sp>
      <p:sp>
        <p:nvSpPr>
          <p:cNvPr id="58371" name="Rectangle 2"/>
          <p:cNvSpPr>
            <a:spLocks noGrp="1" noRot="1" noChangeAspect="1" noChangeArrowheads="1" noTextEdit="1"/>
          </p:cNvSpPr>
          <p:nvPr>
            <p:ph type="sldImg"/>
          </p:nvPr>
        </p:nvSpPr>
        <p:spPr>
          <a:xfrm>
            <a:off x="915988" y="742950"/>
            <a:ext cx="4962525" cy="3722688"/>
          </a:xfrm>
          <a:solidFill>
            <a:srgbClr val="FFFFFF"/>
          </a:solidFill>
          <a:ln/>
        </p:spPr>
      </p:sp>
      <p:sp>
        <p:nvSpPr>
          <p:cNvPr id="58372" name="Rectangle 3"/>
          <p:cNvSpPr>
            <a:spLocks noGrp="1" noChangeArrowheads="1"/>
          </p:cNvSpPr>
          <p:nvPr>
            <p:ph type="body" idx="1"/>
          </p:nvPr>
        </p:nvSpPr>
        <p:spPr>
          <a:xfrm>
            <a:off x="905285" y="4711464"/>
            <a:ext cx="4983931" cy="4463575"/>
          </a:xfrm>
          <a:solidFill>
            <a:srgbClr val="FFFFFF"/>
          </a:solidFill>
          <a:ln>
            <a:solidFill>
              <a:srgbClr val="000000"/>
            </a:solidFill>
          </a:ln>
        </p:spPr>
        <p:txBody>
          <a:bodyPr lIns="92781" tIns="46390" rIns="92781" bIns="46390"/>
          <a:lstStyle/>
          <a:p>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462E042-0604-42A0-8F19-EE8EC32A96DA}" type="slidenum">
              <a:rPr lang="de-DE" smtClean="0"/>
              <a:pPr/>
              <a:t>2</a:t>
            </a:fld>
            <a:endParaRPr lang="de-DE" smtClean="0"/>
          </a:p>
        </p:txBody>
      </p:sp>
      <p:sp>
        <p:nvSpPr>
          <p:cNvPr id="40963"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40964"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25193"/>
            <a:fld id="{5AF16B21-DD5C-4245-915A-6020210C7263}" type="slidenum">
              <a:rPr lang="de-DE" smtClean="0"/>
              <a:pPr defTabSz="925193"/>
              <a:t>20</a:t>
            </a:fld>
            <a:endParaRPr lang="de-DE" dirty="0" smtClean="0"/>
          </a:p>
        </p:txBody>
      </p:sp>
      <p:sp>
        <p:nvSpPr>
          <p:cNvPr id="59395"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59396"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70" tIns="46384" rIns="92770" bIns="46384"/>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25193"/>
            <a:fld id="{E8626EB8-4984-42E0-8EE0-2080D36A6ABE}" type="slidenum">
              <a:rPr lang="de-DE" smtClean="0"/>
              <a:pPr defTabSz="925193"/>
              <a:t>21</a:t>
            </a:fld>
            <a:endParaRPr lang="de-DE" dirty="0" smtClean="0"/>
          </a:p>
        </p:txBody>
      </p:sp>
      <p:sp>
        <p:nvSpPr>
          <p:cNvPr id="60419"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60420"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70" tIns="46384" rIns="92770" bIns="46384"/>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5193"/>
            <a:fld id="{75471760-8678-4A92-AA16-D75FF896A645}" type="slidenum">
              <a:rPr lang="de-DE" smtClean="0"/>
              <a:pPr defTabSz="925193"/>
              <a:t>22</a:t>
            </a:fld>
            <a:endParaRPr lang="de-DE" dirty="0" smtClean="0"/>
          </a:p>
        </p:txBody>
      </p:sp>
      <p:sp>
        <p:nvSpPr>
          <p:cNvPr id="61443"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61444"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70" tIns="46384" rIns="92770" bIns="46384"/>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625B949-1A30-44D9-9254-C0863252265D}" type="slidenum">
              <a:rPr lang="de-DE" smtClean="0"/>
              <a:pPr/>
              <a:t>23</a:t>
            </a:fld>
            <a:endParaRPr lang="de-DE" smtClean="0"/>
          </a:p>
        </p:txBody>
      </p:sp>
      <p:sp>
        <p:nvSpPr>
          <p:cNvPr id="62467"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62468"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251B116-32D0-4D6E-BDD9-19EBF1B34991}" type="slidenum">
              <a:rPr lang="de-DE" smtClean="0"/>
              <a:pPr/>
              <a:t>24</a:t>
            </a:fld>
            <a:endParaRPr lang="de-DE" smtClean="0"/>
          </a:p>
        </p:txBody>
      </p:sp>
      <p:sp>
        <p:nvSpPr>
          <p:cNvPr id="63491"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63492"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12E4D0D-D922-4992-BFA9-B6E2CEA004A6}" type="slidenum">
              <a:rPr lang="de-DE" smtClean="0"/>
              <a:pPr/>
              <a:t>25</a:t>
            </a:fld>
            <a:endParaRPr lang="de-DE" smtClean="0"/>
          </a:p>
        </p:txBody>
      </p:sp>
      <p:sp>
        <p:nvSpPr>
          <p:cNvPr id="64515"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64516"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322D09E-222A-42B3-A660-6A62E1E7ADE8}" type="slidenum">
              <a:rPr lang="de-DE" smtClean="0"/>
              <a:pPr/>
              <a:t>26</a:t>
            </a:fld>
            <a:endParaRPr lang="de-DE" smtClean="0"/>
          </a:p>
        </p:txBody>
      </p:sp>
      <p:sp>
        <p:nvSpPr>
          <p:cNvPr id="65539" name="Rectangle 1026"/>
          <p:cNvSpPr>
            <a:spLocks noGrp="1" noRot="1" noChangeAspect="1" noChangeArrowheads="1" noTextEdit="1"/>
          </p:cNvSpPr>
          <p:nvPr>
            <p:ph type="sldImg"/>
          </p:nvPr>
        </p:nvSpPr>
        <p:spPr>
          <a:xfrm>
            <a:off x="925513" y="747713"/>
            <a:ext cx="4946650" cy="3709987"/>
          </a:xfrm>
          <a:solidFill>
            <a:srgbClr val="FFFFFF"/>
          </a:solidFill>
          <a:ln/>
        </p:spPr>
      </p:sp>
      <p:sp>
        <p:nvSpPr>
          <p:cNvPr id="65540" name="Rectangle 1027"/>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B8FF0A2-8D1A-44AA-9548-320E47F20E26}" type="slidenum">
              <a:rPr lang="de-DE" smtClean="0"/>
              <a:pPr/>
              <a:t>27</a:t>
            </a:fld>
            <a:endParaRPr lang="de-DE" smtClean="0"/>
          </a:p>
        </p:txBody>
      </p:sp>
      <p:sp>
        <p:nvSpPr>
          <p:cNvPr id="66563" name="Rectangle 1026"/>
          <p:cNvSpPr>
            <a:spLocks noGrp="1" noRot="1" noChangeAspect="1" noChangeArrowheads="1" noTextEdit="1"/>
          </p:cNvSpPr>
          <p:nvPr>
            <p:ph type="sldImg"/>
          </p:nvPr>
        </p:nvSpPr>
        <p:spPr>
          <a:xfrm>
            <a:off x="925513" y="747713"/>
            <a:ext cx="4946650" cy="3709987"/>
          </a:xfrm>
          <a:solidFill>
            <a:srgbClr val="FFFFFF"/>
          </a:solidFill>
          <a:ln/>
        </p:spPr>
      </p:sp>
      <p:sp>
        <p:nvSpPr>
          <p:cNvPr id="66564" name="Rectangle 1027"/>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9675670-3065-45F5-99A5-8F95BA03AEAC}" type="slidenum">
              <a:rPr lang="de-DE" smtClean="0"/>
              <a:pPr/>
              <a:t>28</a:t>
            </a:fld>
            <a:endParaRPr lang="de-DE" smtClean="0"/>
          </a:p>
        </p:txBody>
      </p:sp>
      <p:sp>
        <p:nvSpPr>
          <p:cNvPr id="67587" name="Rectangle 1026"/>
          <p:cNvSpPr>
            <a:spLocks noGrp="1" noRot="1" noChangeAspect="1" noChangeArrowheads="1" noTextEdit="1"/>
          </p:cNvSpPr>
          <p:nvPr>
            <p:ph type="sldImg"/>
          </p:nvPr>
        </p:nvSpPr>
        <p:spPr>
          <a:xfrm>
            <a:off x="925513" y="747713"/>
            <a:ext cx="4946650" cy="3709987"/>
          </a:xfrm>
          <a:solidFill>
            <a:srgbClr val="FFFFFF"/>
          </a:solidFill>
          <a:ln/>
        </p:spPr>
      </p:sp>
      <p:sp>
        <p:nvSpPr>
          <p:cNvPr id="67588" name="Rectangle 1027"/>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20D15D7-E3BE-4245-A0B1-E96F08846B57}" type="slidenum">
              <a:rPr lang="de-DE" smtClean="0"/>
              <a:pPr/>
              <a:t>29</a:t>
            </a:fld>
            <a:endParaRPr lang="de-DE" smtClean="0"/>
          </a:p>
        </p:txBody>
      </p:sp>
      <p:sp>
        <p:nvSpPr>
          <p:cNvPr id="68611"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68612"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D2CBB23-B11A-4EE2-885E-40B4B0A8AC49}" type="slidenum">
              <a:rPr lang="de-DE" smtClean="0"/>
              <a:pPr/>
              <a:t>3</a:t>
            </a:fld>
            <a:endParaRPr lang="de-DE" smtClean="0"/>
          </a:p>
        </p:txBody>
      </p:sp>
      <p:sp>
        <p:nvSpPr>
          <p:cNvPr id="41987"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41988"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F1C3275-2B21-4C60-9018-5F55C24BAC7B}" type="slidenum">
              <a:rPr lang="de-DE" smtClean="0"/>
              <a:pPr/>
              <a:t>30</a:t>
            </a:fld>
            <a:endParaRPr lang="de-DE" smtClean="0"/>
          </a:p>
        </p:txBody>
      </p:sp>
      <p:sp>
        <p:nvSpPr>
          <p:cNvPr id="69635"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69636"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7E5D4BA-2F3F-44CD-B17E-09E92D57D1EF}" type="slidenum">
              <a:rPr lang="de-DE" smtClean="0"/>
              <a:pPr/>
              <a:t>31</a:t>
            </a:fld>
            <a:endParaRPr lang="de-DE" smtClean="0"/>
          </a:p>
        </p:txBody>
      </p:sp>
      <p:sp>
        <p:nvSpPr>
          <p:cNvPr id="70659" name="Rectangle 1026"/>
          <p:cNvSpPr>
            <a:spLocks noGrp="1" noRot="1" noChangeAspect="1" noChangeArrowheads="1" noTextEdit="1"/>
          </p:cNvSpPr>
          <p:nvPr>
            <p:ph type="sldImg"/>
          </p:nvPr>
        </p:nvSpPr>
        <p:spPr>
          <a:xfrm>
            <a:off x="925513" y="747713"/>
            <a:ext cx="4946650" cy="3709987"/>
          </a:xfrm>
          <a:solidFill>
            <a:srgbClr val="FFFFFF"/>
          </a:solidFill>
          <a:ln/>
        </p:spPr>
      </p:sp>
      <p:sp>
        <p:nvSpPr>
          <p:cNvPr id="70660" name="Rectangle 1027"/>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A4E68FC-B8C4-48A9-BC11-87FBCFC0CDD8}" type="slidenum">
              <a:rPr lang="de-DE" smtClean="0"/>
              <a:pPr/>
              <a:t>32</a:t>
            </a:fld>
            <a:endParaRPr lang="de-DE" smtClean="0"/>
          </a:p>
        </p:txBody>
      </p:sp>
      <p:sp>
        <p:nvSpPr>
          <p:cNvPr id="71683" name="Rectangle 2"/>
          <p:cNvSpPr>
            <a:spLocks noGrp="1" noRot="1" noChangeAspect="1" noChangeArrowheads="1" noTextEdit="1"/>
          </p:cNvSpPr>
          <p:nvPr>
            <p:ph type="sldImg"/>
          </p:nvPr>
        </p:nvSpPr>
        <p:spPr>
          <a:xfrm>
            <a:off x="915988" y="742950"/>
            <a:ext cx="4962525" cy="3722688"/>
          </a:xfrm>
          <a:solidFill>
            <a:srgbClr val="FFFFFF"/>
          </a:solidFill>
          <a:ln/>
        </p:spPr>
      </p:sp>
      <p:sp>
        <p:nvSpPr>
          <p:cNvPr id="71684" name="Rectangle 3"/>
          <p:cNvSpPr>
            <a:spLocks noGrp="1" noChangeArrowheads="1"/>
          </p:cNvSpPr>
          <p:nvPr>
            <p:ph type="body" idx="1"/>
          </p:nvPr>
        </p:nvSpPr>
        <p:spPr>
          <a:xfrm>
            <a:off x="905285" y="4711464"/>
            <a:ext cx="4983931" cy="4463575"/>
          </a:xfrm>
          <a:solidFill>
            <a:srgbClr val="FFFFFF"/>
          </a:solidFill>
          <a:ln>
            <a:solidFill>
              <a:srgbClr val="000000"/>
            </a:solidFill>
          </a:ln>
        </p:spPr>
        <p:txBody>
          <a:bodyPr lIns="92781" tIns="46390" rIns="92781" bIns="46390"/>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E780926-E5BE-410D-9C16-8A153B4BA87E}" type="slidenum">
              <a:rPr lang="de-DE" smtClean="0"/>
              <a:pPr/>
              <a:t>4</a:t>
            </a:fld>
            <a:endParaRPr lang="de-DE"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de-DE" smtClean="0"/>
              <a:t>Knappe Erläuterung des Inhalts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CE91802-3CAA-4650-89E8-460491DE875C}" type="slidenum">
              <a:rPr lang="de-DE" smtClean="0"/>
              <a:pPr/>
              <a:t>5</a:t>
            </a:fld>
            <a:endParaRPr lang="de-DE"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de-DE" smtClean="0"/>
              <a:t>Knappe Erläuterung des Inhalts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E81A92D-8026-49F2-B536-0FD7E215CFC0}" type="slidenum">
              <a:rPr lang="de-DE" smtClean="0"/>
              <a:pPr/>
              <a:t>6</a:t>
            </a:fld>
            <a:endParaRPr lang="de-DE"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de-DE" smtClean="0"/>
              <a:t>Knappe Erläuterung des Inhalts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FF101E9-83BC-4CB1-AC64-7BE0D06788EE}" type="slidenum">
              <a:rPr lang="de-DE" smtClean="0"/>
              <a:pPr/>
              <a:t>7</a:t>
            </a:fld>
            <a:endParaRPr lang="de-DE"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de-DE" smtClean="0"/>
              <a:t>Knappe Erläuterung des Inhalts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DABE062-1015-4392-B25C-133AF2141495}" type="slidenum">
              <a:rPr lang="de-DE" smtClean="0"/>
              <a:pPr/>
              <a:t>8</a:t>
            </a:fld>
            <a:endParaRPr lang="de-DE"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de-DE" smtClean="0"/>
              <a:t>Knappe Erläuterung des Inhalts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2C1ABE6-218F-4224-9409-77B093151403}" type="slidenum">
              <a:rPr lang="de-DE" smtClean="0"/>
              <a:pPr/>
              <a:t>9</a:t>
            </a:fld>
            <a:endParaRPr lang="de-DE"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de-DE" smtClean="0"/>
              <a:t>Knappe Erläuterung des Inhalts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hyperlink" Target="http://creativecommons.org/licenses/by-sa/2.0/de/" TargetMode="External"/><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hyperlink" Target="http://creativecommons.org/licenses/by-sa/2.0/de/" TargetMode="External"/><Relationship Id="rId4" Type="http://schemas.openxmlformats.org/officeDocument/2006/relationships/oleObject" Target="../embeddings/oleObject5.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a:solidFill>
                <a:schemeClr val="tx1"/>
              </a:solidFill>
            </a:endParaRPr>
          </a:p>
        </p:txBody>
      </p:sp>
      <p:sp>
        <p:nvSpPr>
          <p:cNvPr id="5" name="Text Box 6"/>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a:solidFill>
                <a:schemeClr val="tx1"/>
              </a:solidFill>
            </a:endParaRPr>
          </a:p>
        </p:txBody>
      </p:sp>
      <p:pic>
        <p:nvPicPr>
          <p:cNvPr id="6" name="Picture 7"/>
          <p:cNvPicPr>
            <a:picLocks noChangeArrowheads="1"/>
          </p:cNvPicPr>
          <p:nvPr/>
        </p:nvPicPr>
        <p:blipFill>
          <a:blip r:embed="rId3" cstate="print"/>
          <a:srcRect/>
          <a:stretch>
            <a:fillRect/>
          </a:stretch>
        </p:blipFill>
        <p:spPr bwMode="auto">
          <a:xfrm>
            <a:off x="8305800" y="6172200"/>
            <a:ext cx="762000" cy="609600"/>
          </a:xfrm>
          <a:prstGeom prst="rect">
            <a:avLst/>
          </a:prstGeom>
          <a:noFill/>
          <a:ln w="9525">
            <a:noFill/>
            <a:miter lim="800000"/>
            <a:headEnd/>
            <a:tailEnd/>
          </a:ln>
        </p:spPr>
      </p:pic>
      <p:sp>
        <p:nvSpPr>
          <p:cNvPr id="7" name="Text Box 8"/>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a:solidFill>
                <a:schemeClr val="tx1"/>
              </a:solidFill>
            </a:endParaRPr>
          </a:p>
        </p:txBody>
      </p:sp>
      <p:sp>
        <p:nvSpPr>
          <p:cNvPr id="8" name="Text Box 11"/>
          <p:cNvSpPr txBox="1">
            <a:spLocks noChangeArrowheads="1"/>
          </p:cNvSpPr>
          <p:nvPr/>
        </p:nvSpPr>
        <p:spPr bwMode="auto">
          <a:xfrm>
            <a:off x="593725" y="6213475"/>
            <a:ext cx="184150" cy="461963"/>
          </a:xfrm>
          <a:prstGeom prst="rect">
            <a:avLst/>
          </a:prstGeom>
          <a:noFill/>
          <a:ln w="12700">
            <a:noFill/>
            <a:miter lim="800000"/>
            <a:headEnd type="none" w="sm" len="sm"/>
            <a:tailEnd type="none" w="sm" len="sm"/>
          </a:ln>
          <a:effectLst/>
        </p:spPr>
        <p:txBody>
          <a:bodyPr wrap="none">
            <a:spAutoFit/>
          </a:bodyPr>
          <a:lstStyle/>
          <a:p>
            <a:pPr eaLnBrk="0" hangingPunct="0">
              <a:defRPr/>
            </a:pPr>
            <a:endParaRPr lang="de-DE" sz="2400">
              <a:solidFill>
                <a:schemeClr val="tx1"/>
              </a:solidFill>
            </a:endParaRPr>
          </a:p>
        </p:txBody>
      </p:sp>
      <p:graphicFrame>
        <p:nvGraphicFramePr>
          <p:cNvPr id="9" name="Object 12"/>
          <p:cNvGraphicFramePr>
            <a:graphicFrameLocks/>
          </p:cNvGraphicFramePr>
          <p:nvPr/>
        </p:nvGraphicFramePr>
        <p:xfrm>
          <a:off x="228600" y="5867400"/>
          <a:ext cx="914400" cy="838200"/>
        </p:xfrm>
        <a:graphic>
          <a:graphicData uri="http://schemas.openxmlformats.org/presentationml/2006/ole">
            <p:oleObj spid="_x0000_s86018" name="Designer Zeichnung" r:id="rId4" imgW="2199960" imgH="1908000" progId="">
              <p:embed/>
            </p:oleObj>
          </a:graphicData>
        </a:graphic>
      </p:graphicFrame>
      <p:sp>
        <p:nvSpPr>
          <p:cNvPr id="10" name="Text Box 13"/>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a:solidFill>
                <a:schemeClr val="tx1"/>
              </a:solidFill>
            </a:endParaRPr>
          </a:p>
        </p:txBody>
      </p:sp>
      <p:sp>
        <p:nvSpPr>
          <p:cNvPr id="11" name="Text Box 15"/>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a:solidFill>
                <a:schemeClr val="tx1"/>
              </a:solidFill>
            </a:endParaRPr>
          </a:p>
        </p:txBody>
      </p:sp>
      <p:sp>
        <p:nvSpPr>
          <p:cNvPr id="12" name="Rectangle 17"/>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eaLnBrk="0" hangingPunct="0">
              <a:spcBef>
                <a:spcPct val="40000"/>
              </a:spcBef>
              <a:spcAft>
                <a:spcPct val="30000"/>
              </a:spcAft>
              <a:buClr>
                <a:srgbClr val="008080"/>
              </a:buClr>
              <a:buSzPct val="100000"/>
              <a:buFont typeface="Monotype Sorts" pitchFamily="2" charset="2"/>
              <a:buNone/>
              <a:defRPr/>
            </a:pPr>
            <a:endParaRPr lang="de-DE" sz="2200">
              <a:solidFill>
                <a:srgbClr val="060209"/>
              </a:solidFill>
            </a:endParaRPr>
          </a:p>
        </p:txBody>
      </p:sp>
      <p:sp>
        <p:nvSpPr>
          <p:cNvPr id="13" name="Text Box 19"/>
          <p:cNvSpPr txBox="1">
            <a:spLocks noChangeArrowheads="1"/>
          </p:cNvSpPr>
          <p:nvPr userDrawn="1"/>
        </p:nvSpPr>
        <p:spPr bwMode="auto">
          <a:xfrm>
            <a:off x="1143000" y="6367463"/>
            <a:ext cx="5486400" cy="261937"/>
          </a:xfrm>
          <a:prstGeom prst="rect">
            <a:avLst/>
          </a:prstGeom>
          <a:noFill/>
          <a:ln w="12700">
            <a:noFill/>
            <a:miter lim="800000"/>
            <a:headEnd type="none" w="sm" len="sm"/>
            <a:tailEnd type="none" w="sm" len="sm"/>
          </a:ln>
          <a:effectLst/>
        </p:spPr>
        <p:txBody>
          <a:bodyPr>
            <a:spAutoFit/>
          </a:bodyPr>
          <a:lstStyle/>
          <a:p>
            <a:pPr algn="ctr" eaLnBrk="0" hangingPunct="0">
              <a:spcAft>
                <a:spcPct val="30000"/>
              </a:spcAft>
              <a:buClr>
                <a:srgbClr val="008080"/>
              </a:buClr>
              <a:buSzPct val="100000"/>
              <a:buFont typeface="Monotype Sorts" pitchFamily="2" charset="2"/>
              <a:buNone/>
              <a:defRPr/>
            </a:pPr>
            <a:r>
              <a:rPr lang="de-DE" sz="1100" dirty="0">
                <a:latin typeface="Arial" charset="0"/>
              </a:rPr>
              <a:t>Kurs . Elektronisches Publizieren – Urheberrechtliche Bezüge 01/09</a:t>
            </a:r>
            <a:endParaRPr lang="de-DE" sz="1100" b="1" i="1" dirty="0">
              <a:solidFill>
                <a:schemeClr val="tx1"/>
              </a:solidFill>
              <a:cs typeface="Times New Roman" pitchFamily="18" charset="0"/>
            </a:endParaRPr>
          </a:p>
        </p:txBody>
      </p:sp>
      <p:pic>
        <p:nvPicPr>
          <p:cNvPr id="14" name="Picture 14">
            <a:hlinkClick r:id="rId5"/>
          </p:cNvPr>
          <p:cNvPicPr>
            <a:picLocks noChangeAspect="1" noChangeArrowheads="1"/>
          </p:cNvPicPr>
          <p:nvPr/>
        </p:nvPicPr>
        <p:blipFill>
          <a:blip r:embed="rId6" cstate="print"/>
          <a:srcRect/>
          <a:stretch>
            <a:fillRect/>
          </a:stretch>
        </p:blipFill>
        <p:spPr bwMode="auto">
          <a:xfrm>
            <a:off x="6781800" y="6248400"/>
            <a:ext cx="996950" cy="457200"/>
          </a:xfrm>
          <a:prstGeom prst="rect">
            <a:avLst/>
          </a:prstGeom>
          <a:noFill/>
          <a:ln w="12700">
            <a:noFill/>
            <a:miter lim="800000"/>
            <a:headEnd/>
            <a:tailEnd/>
          </a:ln>
        </p:spPr>
      </p:pic>
      <p:sp>
        <p:nvSpPr>
          <p:cNvPr id="336898" name="Rectangle 2"/>
          <p:cNvSpPr>
            <a:spLocks noGrp="1" noChangeArrowheads="1"/>
          </p:cNvSpPr>
          <p:nvPr>
            <p:ph type="ctrTitle" sz="quarter"/>
          </p:nvPr>
        </p:nvSpPr>
        <p:spPr>
          <a:xfrm>
            <a:off x="571500" y="1752600"/>
            <a:ext cx="8001000" cy="914400"/>
          </a:xfrm>
        </p:spPr>
        <p:txBody>
          <a:bodyPr lIns="92075" tIns="46038" rIns="92075" bIns="46038" anchor="ctr"/>
          <a:lstStyle>
            <a:lvl1pPr>
              <a:defRPr/>
            </a:lvl1pPr>
          </a:lstStyle>
          <a:p>
            <a:r>
              <a:rPr lang="de-DE"/>
              <a:t>Klicken Sie, um das Titelformat zu bearbeiten</a:t>
            </a:r>
          </a:p>
        </p:txBody>
      </p:sp>
      <p:sp>
        <p:nvSpPr>
          <p:cNvPr id="336899" name="Rectangle 3"/>
          <p:cNvSpPr>
            <a:spLocks noGrp="1" noChangeArrowheads="1"/>
          </p:cNvSpPr>
          <p:nvPr>
            <p:ph type="subTitle" sz="quarter" idx="1"/>
          </p:nvPr>
        </p:nvSpPr>
        <p:spPr>
          <a:xfrm>
            <a:off x="609600" y="2971800"/>
            <a:ext cx="7924800" cy="990600"/>
          </a:xfrm>
        </p:spPr>
        <p:txBody>
          <a:bodyPr lIns="92075" tIns="46038" rIns="92075" bIns="46038"/>
          <a:lstStyle>
            <a:lvl1pPr marL="0" indent="0" algn="ctr">
              <a:buFont typeface="Monotype Sorts" pitchFamily="2" charset="2"/>
              <a:buNone/>
              <a:defRPr/>
            </a:lvl1pPr>
          </a:lstStyle>
          <a:p>
            <a:r>
              <a:rPr lang="de-DE"/>
              <a:t>Klicken Sie, um das Untertitelformat zu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7977" y="425451"/>
            <a:ext cx="2028825" cy="55943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68325" y="425451"/>
            <a:ext cx="5937251" cy="55943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el und Inhalt">
    <p:spTree>
      <p:nvGrpSpPr>
        <p:cNvPr id="1" name=""/>
        <p:cNvGrpSpPr/>
        <p:nvPr/>
      </p:nvGrpSpPr>
      <p:grpSpPr>
        <a:xfrm>
          <a:off x="0" y="0"/>
          <a:ext cx="0" cy="0"/>
          <a:chOff x="0" y="0"/>
          <a:chExt cx="0" cy="0"/>
        </a:xfrm>
      </p:grpSpPr>
      <p:graphicFrame>
        <p:nvGraphicFramePr>
          <p:cNvPr id="4" name="Object 4"/>
          <p:cNvGraphicFramePr>
            <a:graphicFrameLocks/>
          </p:cNvGraphicFramePr>
          <p:nvPr/>
        </p:nvGraphicFramePr>
        <p:xfrm>
          <a:off x="76200" y="6096000"/>
          <a:ext cx="609600" cy="609600"/>
        </p:xfrm>
        <a:graphic>
          <a:graphicData uri="http://schemas.openxmlformats.org/presentationml/2006/ole">
            <p:oleObj spid="_x0000_s87042" name="Designer Zeichnung" r:id="rId3" imgW="2199960" imgH="1908000" progId="">
              <p:embed/>
            </p:oleObj>
          </a:graphicData>
        </a:graphic>
      </p:graphicFrame>
      <p:sp>
        <p:nvSpPr>
          <p:cNvPr id="5" name="Rectangle 7"/>
          <p:cNvSpPr>
            <a:spLocks noChangeArrowheads="1"/>
          </p:cNvSpPr>
          <p:nvPr/>
        </p:nvSpPr>
        <p:spPr bwMode="auto">
          <a:xfrm>
            <a:off x="8442325" y="6362700"/>
            <a:ext cx="542925" cy="307975"/>
          </a:xfrm>
          <a:prstGeom prst="rect">
            <a:avLst/>
          </a:prstGeom>
          <a:noFill/>
          <a:ln w="12700">
            <a:noFill/>
            <a:miter lim="800000"/>
            <a:headEnd type="none" w="sm" len="sm"/>
            <a:tailEnd type="none" w="sm" len="sm"/>
          </a:ln>
          <a:effectLst/>
        </p:spPr>
        <p:txBody>
          <a:bodyPr wrap="none">
            <a:spAutoFit/>
          </a:bodyPr>
          <a:lstStyle/>
          <a:p>
            <a:pPr eaLnBrk="0" hangingPunct="0">
              <a:defRPr/>
            </a:pPr>
            <a:fld id="{77FBABF3-4FFD-4BB0-A77A-467962CC4596}" type="slidenum">
              <a:rPr lang="de-DE" sz="1400" b="1" i="1">
                <a:solidFill>
                  <a:schemeClr val="tx1"/>
                </a:solidFill>
              </a:rPr>
              <a:pPr eaLnBrk="0" hangingPunct="0">
                <a:defRPr/>
              </a:pPr>
              <a:t>‹Nr.›</a:t>
            </a:fld>
            <a:endParaRPr lang="de-DE" sz="1400" b="1" i="1">
              <a:solidFill>
                <a:schemeClr val="tx1"/>
              </a:solidFill>
            </a:endParaRPr>
          </a:p>
        </p:txBody>
      </p:sp>
      <p:sp>
        <p:nvSpPr>
          <p:cNvPr id="6" name="Text Box 8"/>
          <p:cNvSpPr txBox="1">
            <a:spLocks noChangeArrowheads="1"/>
          </p:cNvSpPr>
          <p:nvPr/>
        </p:nvSpPr>
        <p:spPr bwMode="auto">
          <a:xfrm>
            <a:off x="8670925" y="193675"/>
            <a:ext cx="184150" cy="461963"/>
          </a:xfrm>
          <a:prstGeom prst="rect">
            <a:avLst/>
          </a:prstGeom>
          <a:noFill/>
          <a:ln w="12700">
            <a:noFill/>
            <a:miter lim="800000"/>
            <a:headEnd type="none" w="sm" len="sm"/>
            <a:tailEnd type="none" w="sm" len="sm"/>
          </a:ln>
          <a:effectLst/>
        </p:spPr>
        <p:txBody>
          <a:bodyPr wrap="none">
            <a:spAutoFit/>
          </a:bodyPr>
          <a:lstStyle/>
          <a:p>
            <a:pPr eaLnBrk="0" hangingPunct="0">
              <a:defRPr/>
            </a:pPr>
            <a:endParaRPr lang="de-DE" sz="2400">
              <a:solidFill>
                <a:schemeClr val="tx1"/>
              </a:solidFill>
            </a:endParaRPr>
          </a:p>
        </p:txBody>
      </p:sp>
      <p:sp>
        <p:nvSpPr>
          <p:cNvPr id="7" name="Rectangle 9"/>
          <p:cNvSpPr>
            <a:spLocks noChangeArrowheads="1"/>
          </p:cNvSpPr>
          <p:nvPr/>
        </p:nvSpPr>
        <p:spPr bwMode="auto">
          <a:xfrm>
            <a:off x="0" y="0"/>
            <a:ext cx="6011863" cy="446088"/>
          </a:xfrm>
          <a:prstGeom prst="rect">
            <a:avLst/>
          </a:prstGeom>
          <a:noFill/>
          <a:ln w="9525">
            <a:solidFill>
              <a:schemeClr val="bg1"/>
            </a:solidFill>
            <a:miter lim="800000"/>
            <a:headEnd/>
            <a:tailEnd/>
          </a:ln>
        </p:spPr>
        <p:txBody>
          <a:bodyPr>
            <a:spAutoFit/>
          </a:bodyPr>
          <a:lstStyle/>
          <a:p>
            <a:pPr eaLnBrk="0" hangingPunct="0">
              <a:defRPr/>
            </a:pPr>
            <a:endParaRPr lang="de-DE" sz="2300">
              <a:solidFill>
                <a:srgbClr val="000066"/>
              </a:solidFill>
            </a:endParaRPr>
          </a:p>
        </p:txBody>
      </p:sp>
      <p:sp>
        <p:nvSpPr>
          <p:cNvPr id="8" name="Text Box 10"/>
          <p:cNvSpPr txBox="1">
            <a:spLocks noChangeArrowheads="1"/>
          </p:cNvSpPr>
          <p:nvPr/>
        </p:nvSpPr>
        <p:spPr bwMode="auto">
          <a:xfrm>
            <a:off x="593725" y="0"/>
            <a:ext cx="4968875" cy="461963"/>
          </a:xfrm>
          <a:prstGeom prst="rect">
            <a:avLst/>
          </a:prstGeom>
          <a:noFill/>
          <a:ln w="12700">
            <a:noFill/>
            <a:miter lim="800000"/>
            <a:headEnd type="none" w="sm" len="sm"/>
            <a:tailEnd type="none" w="sm" len="sm"/>
          </a:ln>
          <a:effectLst/>
        </p:spPr>
        <p:txBody>
          <a:bodyPr>
            <a:spAutoFit/>
          </a:bodyPr>
          <a:lstStyle/>
          <a:p>
            <a:pPr eaLnBrk="0" hangingPunct="0">
              <a:defRPr/>
            </a:pPr>
            <a:endParaRPr lang="de-DE" sz="2400">
              <a:solidFill>
                <a:schemeClr val="tx1"/>
              </a:solidFill>
            </a:endParaRPr>
          </a:p>
        </p:txBody>
      </p:sp>
      <p:sp>
        <p:nvSpPr>
          <p:cNvPr id="9" name="Rectangle 11"/>
          <p:cNvSpPr>
            <a:spLocks noChangeArrowheads="1"/>
          </p:cNvSpPr>
          <p:nvPr/>
        </p:nvSpPr>
        <p:spPr bwMode="auto">
          <a:xfrm>
            <a:off x="8382000" y="6324600"/>
            <a:ext cx="533400" cy="304800"/>
          </a:xfrm>
          <a:prstGeom prst="rect">
            <a:avLst/>
          </a:prstGeom>
          <a:noFill/>
          <a:ln w="9525">
            <a:noFill/>
            <a:miter lim="800000"/>
            <a:headEnd/>
            <a:tailEnd/>
          </a:ln>
          <a:effectLst/>
        </p:spPr>
        <p:txBody>
          <a:bodyPr wrap="none" anchor="ctr"/>
          <a:lstStyle/>
          <a:p>
            <a:pPr algn="ctr" eaLnBrk="0" hangingPunct="0">
              <a:defRPr/>
            </a:pPr>
            <a:endParaRPr lang="de-DE" sz="2400">
              <a:solidFill>
                <a:srgbClr val="000066"/>
              </a:solidFill>
            </a:endParaRPr>
          </a:p>
        </p:txBody>
      </p:sp>
      <p:sp>
        <p:nvSpPr>
          <p:cNvPr id="10" name="Rectangle 12"/>
          <p:cNvSpPr>
            <a:spLocks noChangeArrowheads="1"/>
          </p:cNvSpPr>
          <p:nvPr/>
        </p:nvSpPr>
        <p:spPr bwMode="auto">
          <a:xfrm>
            <a:off x="0" y="0"/>
            <a:ext cx="6011863" cy="446088"/>
          </a:xfrm>
          <a:prstGeom prst="rect">
            <a:avLst/>
          </a:prstGeom>
          <a:noFill/>
          <a:ln w="9525">
            <a:solidFill>
              <a:schemeClr val="bg1"/>
            </a:solidFill>
            <a:miter lim="800000"/>
            <a:headEnd/>
            <a:tailEnd/>
          </a:ln>
        </p:spPr>
        <p:txBody>
          <a:bodyPr>
            <a:spAutoFit/>
          </a:bodyPr>
          <a:lstStyle/>
          <a:p>
            <a:pPr eaLnBrk="0" hangingPunct="0">
              <a:defRPr/>
            </a:pPr>
            <a:endParaRPr lang="de-DE" sz="2300">
              <a:solidFill>
                <a:srgbClr val="000066"/>
              </a:solidFill>
            </a:endParaRPr>
          </a:p>
        </p:txBody>
      </p:sp>
      <p:graphicFrame>
        <p:nvGraphicFramePr>
          <p:cNvPr id="11" name="Object 15"/>
          <p:cNvGraphicFramePr>
            <a:graphicFrameLocks/>
          </p:cNvGraphicFramePr>
          <p:nvPr/>
        </p:nvGraphicFramePr>
        <p:xfrm>
          <a:off x="76200" y="6096000"/>
          <a:ext cx="609600" cy="609600"/>
        </p:xfrm>
        <a:graphic>
          <a:graphicData uri="http://schemas.openxmlformats.org/presentationml/2006/ole">
            <p:oleObj spid="_x0000_s87043" name="Designer Zeichnung" r:id="rId4" imgW="2199960" imgH="1908000" progId="">
              <p:embed/>
            </p:oleObj>
          </a:graphicData>
        </a:graphic>
      </p:graphicFrame>
      <p:sp>
        <p:nvSpPr>
          <p:cNvPr id="12" name="Rectangle 18"/>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eaLnBrk="0" hangingPunct="0">
              <a:spcBef>
                <a:spcPct val="40000"/>
              </a:spcBef>
              <a:spcAft>
                <a:spcPct val="30000"/>
              </a:spcAft>
              <a:buClr>
                <a:srgbClr val="008080"/>
              </a:buClr>
              <a:buSzPct val="100000"/>
              <a:buFont typeface="Monotype Sorts" pitchFamily="2" charset="2"/>
              <a:buNone/>
              <a:defRPr/>
            </a:pPr>
            <a:endParaRPr lang="de-DE" sz="2200">
              <a:solidFill>
                <a:srgbClr val="060209"/>
              </a:solidFill>
            </a:endParaRPr>
          </a:p>
        </p:txBody>
      </p:sp>
      <p:pic>
        <p:nvPicPr>
          <p:cNvPr id="13" name="Picture 14">
            <a:hlinkClick r:id="rId5"/>
          </p:cNvPr>
          <p:cNvPicPr>
            <a:picLocks noChangeAspect="1" noChangeArrowheads="1"/>
          </p:cNvPicPr>
          <p:nvPr userDrawn="1"/>
        </p:nvPicPr>
        <p:blipFill>
          <a:blip r:embed="rId6" cstate="print"/>
          <a:srcRect/>
          <a:stretch>
            <a:fillRect/>
          </a:stretch>
        </p:blipFill>
        <p:spPr bwMode="auto">
          <a:xfrm>
            <a:off x="6781800" y="6248400"/>
            <a:ext cx="996950" cy="457200"/>
          </a:xfrm>
          <a:prstGeom prst="rect">
            <a:avLst/>
          </a:prstGeom>
          <a:noFill/>
          <a:ln w="12700">
            <a:noFill/>
            <a:miter lim="800000"/>
            <a:headEnd/>
            <a:tailEnd/>
          </a:ln>
        </p:spPr>
      </p:pic>
      <p:sp>
        <p:nvSpPr>
          <p:cNvPr id="14" name="Text Box 19"/>
          <p:cNvSpPr txBox="1">
            <a:spLocks noChangeArrowheads="1"/>
          </p:cNvSpPr>
          <p:nvPr userDrawn="1"/>
        </p:nvSpPr>
        <p:spPr bwMode="auto">
          <a:xfrm>
            <a:off x="1143000" y="6367463"/>
            <a:ext cx="5486400" cy="261937"/>
          </a:xfrm>
          <a:prstGeom prst="rect">
            <a:avLst/>
          </a:prstGeom>
          <a:noFill/>
          <a:ln w="12700">
            <a:noFill/>
            <a:miter lim="800000"/>
            <a:headEnd type="none" w="sm" len="sm"/>
            <a:tailEnd type="none" w="sm" len="sm"/>
          </a:ln>
          <a:effectLst/>
        </p:spPr>
        <p:txBody>
          <a:bodyPr>
            <a:spAutoFit/>
          </a:bodyPr>
          <a:lstStyle/>
          <a:p>
            <a:pPr algn="ctr" eaLnBrk="0" hangingPunct="0">
              <a:spcAft>
                <a:spcPct val="30000"/>
              </a:spcAft>
              <a:buClr>
                <a:srgbClr val="008080"/>
              </a:buClr>
              <a:buSzPct val="100000"/>
              <a:buFont typeface="Monotype Sorts" pitchFamily="2" charset="2"/>
              <a:buNone/>
              <a:defRPr/>
            </a:pPr>
            <a:r>
              <a:rPr lang="de-DE" sz="1100" dirty="0">
                <a:latin typeface="Arial" charset="0"/>
              </a:rPr>
              <a:t>Kurs . Elektronisches Publizieren – Urheberrechtliche Bezüge 01/09</a:t>
            </a:r>
            <a:endParaRPr lang="de-DE" sz="1100" b="1" i="1" dirty="0">
              <a:solidFill>
                <a:schemeClr val="tx1"/>
              </a:solidFill>
              <a:cs typeface="Times New Roman" pitchFamily="18" charset="0"/>
            </a:endParaRP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5" name="Rectangle 1049"/>
          <p:cNvSpPr>
            <a:spLocks noGrp="1" noChangeArrowheads="1"/>
          </p:cNvSpPr>
          <p:nvPr>
            <p:ph type="sldNum" sz="quarter" idx="10"/>
          </p:nvPr>
        </p:nvSpPr>
        <p:spPr>
          <a:xfrm>
            <a:off x="8732838" y="6492875"/>
            <a:ext cx="411162" cy="365125"/>
          </a:xfrm>
          <a:prstGeom prst="rect">
            <a:avLst/>
          </a:prstGeom>
        </p:spPr>
        <p:txBody>
          <a:bodyPr/>
          <a:lstStyle>
            <a:lvl1pPr algn="ctr" eaLnBrk="0" hangingPunct="0">
              <a:defRPr>
                <a:latin typeface="Arial" charset="0"/>
              </a:defRPr>
            </a:lvl1pPr>
          </a:lstStyle>
          <a:p>
            <a:pPr>
              <a:defRPr/>
            </a:pPr>
            <a:fld id="{289A84FD-748A-4392-AE01-444AEDD459F0}" type="slidenum">
              <a:rPr lang="de-DE"/>
              <a:pPr>
                <a:defRPr/>
              </a:pPr>
              <a:t>‹Nr.›</a:t>
            </a:fld>
            <a:endParaRPr lang="de-DE"/>
          </a:p>
        </p:txBody>
      </p:sp>
      <p:sp>
        <p:nvSpPr>
          <p:cNvPr id="16" name="Rectangle 1050"/>
          <p:cNvSpPr>
            <a:spLocks noGrp="1" noChangeArrowheads="1"/>
          </p:cNvSpPr>
          <p:nvPr>
            <p:ph type="ftr" sz="quarter" idx="11"/>
          </p:nvPr>
        </p:nvSpPr>
        <p:spPr>
          <a:xfrm>
            <a:off x="1406525" y="6705600"/>
            <a:ext cx="2813050" cy="136525"/>
          </a:xfrm>
          <a:prstGeom prst="rect">
            <a:avLst/>
          </a:prstGeom>
        </p:spPr>
        <p:txBody>
          <a:bodyPr/>
          <a:lstStyle>
            <a:lvl1pPr algn="ctr" eaLnBrk="0" hangingPunct="0">
              <a:defRPr>
                <a:latin typeface="Arial" charset="0"/>
              </a:defRPr>
            </a:lvl1pPr>
          </a:lstStyle>
          <a:p>
            <a:pPr>
              <a:defRPr/>
            </a:pPr>
            <a:r>
              <a:rPr lang="de-DE"/>
              <a:t>Rainer Kuhlen: Urheberrecht Verknappungsinstrument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061325" y="0"/>
            <a:ext cx="1082675" cy="641350"/>
          </a:xfrm>
          <a:prstGeom prst="rect">
            <a:avLst/>
          </a:prstGeom>
          <a:noFill/>
          <a:ln w="12700">
            <a:noFill/>
            <a:miter lim="800000"/>
            <a:headEnd type="none" w="sm" len="sm"/>
            <a:tailEnd type="none" w="sm" len="sm"/>
          </a:ln>
          <a:effectLst/>
        </p:spPr>
        <p:txBody>
          <a:bodyPr>
            <a:spAutoFit/>
          </a:bodyPr>
          <a:lstStyle/>
          <a:p>
            <a:pPr algn="ctr" eaLnBrk="0" hangingPunct="0">
              <a:defRPr/>
            </a:pPr>
            <a:endParaRPr lang="de-DE" sz="3600" b="1">
              <a:solidFill>
                <a:schemeClr val="tx1"/>
              </a:solidFill>
              <a:latin typeface="Arial" charset="0"/>
            </a:endParaRPr>
          </a:p>
        </p:txBody>
      </p:sp>
      <p:sp>
        <p:nvSpPr>
          <p:cNvPr id="4" name="Text Box 6"/>
          <p:cNvSpPr txBox="1">
            <a:spLocks noChangeArrowheads="1"/>
          </p:cNvSpPr>
          <p:nvPr/>
        </p:nvSpPr>
        <p:spPr bwMode="auto">
          <a:xfrm>
            <a:off x="8061325" y="0"/>
            <a:ext cx="1082675" cy="641350"/>
          </a:xfrm>
          <a:prstGeom prst="rect">
            <a:avLst/>
          </a:prstGeom>
          <a:noFill/>
          <a:ln w="12700">
            <a:noFill/>
            <a:miter lim="800000"/>
            <a:headEnd type="none" w="sm" len="sm"/>
            <a:tailEnd type="none" w="sm" len="sm"/>
          </a:ln>
          <a:effectLst/>
        </p:spPr>
        <p:txBody>
          <a:bodyPr>
            <a:spAutoFit/>
          </a:bodyPr>
          <a:lstStyle/>
          <a:p>
            <a:pPr algn="ctr" eaLnBrk="0" hangingPunct="0">
              <a:defRPr/>
            </a:pPr>
            <a:endParaRPr lang="de-DE" sz="3600" b="1">
              <a:solidFill>
                <a:schemeClr val="tx1"/>
              </a:solidFill>
              <a:latin typeface="Arial" charset="0"/>
            </a:endParaRPr>
          </a:p>
        </p:txBody>
      </p:sp>
      <p:sp>
        <p:nvSpPr>
          <p:cNvPr id="5" name="Text Box 8"/>
          <p:cNvSpPr txBox="1">
            <a:spLocks noChangeArrowheads="1"/>
          </p:cNvSpPr>
          <p:nvPr/>
        </p:nvSpPr>
        <p:spPr bwMode="auto">
          <a:xfrm>
            <a:off x="8061325" y="0"/>
            <a:ext cx="1082675" cy="641350"/>
          </a:xfrm>
          <a:prstGeom prst="rect">
            <a:avLst/>
          </a:prstGeom>
          <a:noFill/>
          <a:ln w="12700">
            <a:noFill/>
            <a:miter lim="800000"/>
            <a:headEnd type="none" w="sm" len="sm"/>
            <a:tailEnd type="none" w="sm" len="sm"/>
          </a:ln>
          <a:effectLst/>
        </p:spPr>
        <p:txBody>
          <a:bodyPr>
            <a:spAutoFit/>
          </a:bodyPr>
          <a:lstStyle/>
          <a:p>
            <a:pPr algn="ctr" eaLnBrk="0" hangingPunct="0">
              <a:defRPr/>
            </a:pPr>
            <a:endParaRPr lang="de-DE" sz="3600" b="1">
              <a:solidFill>
                <a:schemeClr val="tx1"/>
              </a:solidFill>
              <a:latin typeface="Arial" charset="0"/>
            </a:endParaRPr>
          </a:p>
        </p:txBody>
      </p:sp>
      <p:sp>
        <p:nvSpPr>
          <p:cNvPr id="6" name="Text Box 11"/>
          <p:cNvSpPr txBox="1">
            <a:spLocks noChangeArrowheads="1"/>
          </p:cNvSpPr>
          <p:nvPr/>
        </p:nvSpPr>
        <p:spPr bwMode="auto">
          <a:xfrm>
            <a:off x="593725" y="6213475"/>
            <a:ext cx="184150" cy="457200"/>
          </a:xfrm>
          <a:prstGeom prst="rect">
            <a:avLst/>
          </a:prstGeom>
          <a:noFill/>
          <a:ln w="12700">
            <a:noFill/>
            <a:miter lim="800000"/>
            <a:headEnd type="none" w="sm" len="sm"/>
            <a:tailEnd type="none" w="sm" len="sm"/>
          </a:ln>
          <a:effectLst/>
        </p:spPr>
        <p:txBody>
          <a:bodyPr wrap="none">
            <a:spAutoFit/>
          </a:bodyPr>
          <a:lstStyle/>
          <a:p>
            <a:pPr algn="ctr" eaLnBrk="0" hangingPunct="0">
              <a:defRPr/>
            </a:pPr>
            <a:endParaRPr lang="de-DE" sz="2400">
              <a:solidFill>
                <a:schemeClr val="tx1"/>
              </a:solidFill>
              <a:latin typeface="Arial" charset="0"/>
            </a:endParaRPr>
          </a:p>
        </p:txBody>
      </p:sp>
      <p:sp>
        <p:nvSpPr>
          <p:cNvPr id="7" name="Text Box 13"/>
          <p:cNvSpPr txBox="1">
            <a:spLocks noChangeArrowheads="1"/>
          </p:cNvSpPr>
          <p:nvPr/>
        </p:nvSpPr>
        <p:spPr bwMode="auto">
          <a:xfrm>
            <a:off x="8061325" y="0"/>
            <a:ext cx="1082675" cy="641350"/>
          </a:xfrm>
          <a:prstGeom prst="rect">
            <a:avLst/>
          </a:prstGeom>
          <a:noFill/>
          <a:ln w="12700">
            <a:noFill/>
            <a:miter lim="800000"/>
            <a:headEnd type="none" w="sm" len="sm"/>
            <a:tailEnd type="none" w="sm" len="sm"/>
          </a:ln>
          <a:effectLst/>
        </p:spPr>
        <p:txBody>
          <a:bodyPr>
            <a:spAutoFit/>
          </a:bodyPr>
          <a:lstStyle/>
          <a:p>
            <a:pPr algn="ctr" eaLnBrk="0" hangingPunct="0">
              <a:defRPr/>
            </a:pPr>
            <a:endParaRPr lang="de-DE" sz="3600" b="1">
              <a:solidFill>
                <a:schemeClr val="tx1"/>
              </a:solidFill>
              <a:latin typeface="Arial" charset="0"/>
            </a:endParaRPr>
          </a:p>
        </p:txBody>
      </p:sp>
      <p:sp>
        <p:nvSpPr>
          <p:cNvPr id="8" name="Text Box 15"/>
          <p:cNvSpPr txBox="1">
            <a:spLocks noChangeArrowheads="1"/>
          </p:cNvSpPr>
          <p:nvPr/>
        </p:nvSpPr>
        <p:spPr bwMode="auto">
          <a:xfrm>
            <a:off x="8061325" y="0"/>
            <a:ext cx="1082675" cy="641350"/>
          </a:xfrm>
          <a:prstGeom prst="rect">
            <a:avLst/>
          </a:prstGeom>
          <a:noFill/>
          <a:ln w="12700">
            <a:noFill/>
            <a:miter lim="800000"/>
            <a:headEnd type="none" w="sm" len="sm"/>
            <a:tailEnd type="none" w="sm" len="sm"/>
          </a:ln>
          <a:effectLst/>
        </p:spPr>
        <p:txBody>
          <a:bodyPr>
            <a:spAutoFit/>
          </a:bodyPr>
          <a:lstStyle/>
          <a:p>
            <a:pPr algn="ctr" eaLnBrk="0" hangingPunct="0">
              <a:defRPr/>
            </a:pPr>
            <a:endParaRPr lang="de-DE" sz="3600" b="1">
              <a:solidFill>
                <a:schemeClr val="tx1"/>
              </a:solidFill>
              <a:latin typeface="Arial" charset="0"/>
            </a:endParaRPr>
          </a:p>
        </p:txBody>
      </p:sp>
      <p:sp>
        <p:nvSpPr>
          <p:cNvPr id="9" name="Rectangle 17"/>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algn="ctr" eaLnBrk="0" hangingPunct="0">
              <a:spcBef>
                <a:spcPct val="40000"/>
              </a:spcBef>
              <a:spcAft>
                <a:spcPct val="30000"/>
              </a:spcAft>
              <a:buClr>
                <a:srgbClr val="008080"/>
              </a:buClr>
              <a:buSzPct val="100000"/>
              <a:buFont typeface="Monotype Sorts" pitchFamily="2" charset="2"/>
              <a:buNone/>
              <a:defRPr/>
            </a:pPr>
            <a:endParaRPr lang="de-DE" sz="2200">
              <a:solidFill>
                <a:srgbClr val="060209"/>
              </a:solidFill>
              <a:latin typeface="Arial" charset="0"/>
            </a:endParaRPr>
          </a:p>
        </p:txBody>
      </p:sp>
      <p:sp>
        <p:nvSpPr>
          <p:cNvPr id="336899" name="Rectangle 3"/>
          <p:cNvSpPr>
            <a:spLocks noGrp="1" noChangeArrowheads="1"/>
          </p:cNvSpPr>
          <p:nvPr>
            <p:ph type="subTitle" sz="quarter" idx="1"/>
          </p:nvPr>
        </p:nvSpPr>
        <p:spPr>
          <a:xfrm>
            <a:off x="609600" y="2971800"/>
            <a:ext cx="7924800" cy="990600"/>
          </a:xfrm>
        </p:spPr>
        <p:txBody>
          <a:bodyPr lIns="92075" tIns="46038" rIns="92075" bIns="46038"/>
          <a:lstStyle>
            <a:lvl1pPr marL="0" indent="0" algn="ctr">
              <a:buFont typeface="Monotype Sorts" pitchFamily="2" charset="2"/>
              <a:buNone/>
              <a:defRPr/>
            </a:lvl1pPr>
          </a:lstStyle>
          <a:p>
            <a:r>
              <a:rPr lang="de-DE"/>
              <a:t>Klicken Sie, um das Untertitelformat zu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4839" y="1125538"/>
            <a:ext cx="3963987"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21226" y="1125538"/>
            <a:ext cx="3965575"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creativecommons.org/licenses/by-sa/2.0/de/"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body" idx="1"/>
          </p:nvPr>
        </p:nvSpPr>
        <p:spPr bwMode="auto">
          <a:xfrm>
            <a:off x="604838" y="1125538"/>
            <a:ext cx="8081962"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Klicken Sie, um die Formate des Vorlagentextes zu bearbeiten</a:t>
            </a:r>
          </a:p>
          <a:p>
            <a:pPr lvl="0"/>
            <a:r>
              <a:rPr lang="de-DE" smtClean="0"/>
              <a:t>Zweite Ebene</a:t>
            </a:r>
          </a:p>
          <a:p>
            <a:pPr lvl="0"/>
            <a:r>
              <a:rPr lang="de-DE" smtClean="0"/>
              <a:t>Dritte Ebene</a:t>
            </a:r>
          </a:p>
          <a:p>
            <a:pPr lvl="3"/>
            <a:r>
              <a:rPr lang="de-DE" smtClean="0"/>
              <a:t>Vierte Ebene</a:t>
            </a:r>
          </a:p>
          <a:p>
            <a:pPr lvl="4"/>
            <a:r>
              <a:rPr lang="de-DE" smtClean="0"/>
              <a:t>Fünfte Ebene</a:t>
            </a:r>
          </a:p>
        </p:txBody>
      </p:sp>
      <p:graphicFrame>
        <p:nvGraphicFramePr>
          <p:cNvPr id="1026" name="Object 4"/>
          <p:cNvGraphicFramePr>
            <a:graphicFrameLocks/>
          </p:cNvGraphicFramePr>
          <p:nvPr/>
        </p:nvGraphicFramePr>
        <p:xfrm>
          <a:off x="76200" y="6096000"/>
          <a:ext cx="609600" cy="609600"/>
        </p:xfrm>
        <a:graphic>
          <a:graphicData uri="http://schemas.openxmlformats.org/presentationml/2006/ole">
            <p:oleObj spid="_x0000_s1026" name="Designer Zeichnung" r:id="rId16" imgW="2199960" imgH="1908000" progId="">
              <p:embed/>
            </p:oleObj>
          </a:graphicData>
        </a:graphic>
      </p:graphicFrame>
      <p:sp>
        <p:nvSpPr>
          <p:cNvPr id="1030" name="Rectangle 6"/>
          <p:cNvSpPr>
            <a:spLocks noGrp="1" noChangeArrowheads="1"/>
          </p:cNvSpPr>
          <p:nvPr>
            <p:ph type="title"/>
          </p:nvPr>
        </p:nvSpPr>
        <p:spPr bwMode="auto">
          <a:xfrm>
            <a:off x="568325" y="425450"/>
            <a:ext cx="7994650" cy="3968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Klicken Sie, um das Titelformat zu bearbeiten</a:t>
            </a:r>
          </a:p>
        </p:txBody>
      </p:sp>
      <p:sp>
        <p:nvSpPr>
          <p:cNvPr id="335879" name="Rectangle 7"/>
          <p:cNvSpPr>
            <a:spLocks noChangeArrowheads="1"/>
          </p:cNvSpPr>
          <p:nvPr/>
        </p:nvSpPr>
        <p:spPr bwMode="auto">
          <a:xfrm>
            <a:off x="8442325" y="6362700"/>
            <a:ext cx="542925" cy="307975"/>
          </a:xfrm>
          <a:prstGeom prst="rect">
            <a:avLst/>
          </a:prstGeom>
          <a:noFill/>
          <a:ln w="12700">
            <a:noFill/>
            <a:miter lim="800000"/>
            <a:headEnd type="none" w="sm" len="sm"/>
            <a:tailEnd type="none" w="sm" len="sm"/>
          </a:ln>
          <a:effectLst/>
        </p:spPr>
        <p:txBody>
          <a:bodyPr wrap="none">
            <a:spAutoFit/>
          </a:bodyPr>
          <a:lstStyle/>
          <a:p>
            <a:pPr eaLnBrk="0" hangingPunct="0">
              <a:defRPr/>
            </a:pPr>
            <a:fld id="{BA226BD3-165E-4F70-B0B2-B4CB221F2035}" type="slidenum">
              <a:rPr lang="de-DE" sz="1400" b="1" i="1">
                <a:solidFill>
                  <a:schemeClr val="tx1"/>
                </a:solidFill>
              </a:rPr>
              <a:pPr eaLnBrk="0" hangingPunct="0">
                <a:defRPr/>
              </a:pPr>
              <a:t>‹Nr.›</a:t>
            </a:fld>
            <a:endParaRPr lang="de-DE" sz="1400" b="1" i="1">
              <a:solidFill>
                <a:schemeClr val="tx1"/>
              </a:solidFill>
            </a:endParaRPr>
          </a:p>
        </p:txBody>
      </p:sp>
      <p:sp>
        <p:nvSpPr>
          <p:cNvPr id="335880" name="Text Box 8"/>
          <p:cNvSpPr txBox="1">
            <a:spLocks noChangeArrowheads="1"/>
          </p:cNvSpPr>
          <p:nvPr/>
        </p:nvSpPr>
        <p:spPr bwMode="auto">
          <a:xfrm>
            <a:off x="8670925" y="193675"/>
            <a:ext cx="184150" cy="461963"/>
          </a:xfrm>
          <a:prstGeom prst="rect">
            <a:avLst/>
          </a:prstGeom>
          <a:noFill/>
          <a:ln w="12700">
            <a:noFill/>
            <a:miter lim="800000"/>
            <a:headEnd type="none" w="sm" len="sm"/>
            <a:tailEnd type="none" w="sm" len="sm"/>
          </a:ln>
          <a:effectLst/>
        </p:spPr>
        <p:txBody>
          <a:bodyPr wrap="none">
            <a:spAutoFit/>
          </a:bodyPr>
          <a:lstStyle/>
          <a:p>
            <a:pPr eaLnBrk="0" hangingPunct="0">
              <a:defRPr/>
            </a:pPr>
            <a:endParaRPr lang="de-DE" sz="2400">
              <a:solidFill>
                <a:schemeClr val="tx1"/>
              </a:solidFill>
            </a:endParaRPr>
          </a:p>
        </p:txBody>
      </p:sp>
      <p:sp>
        <p:nvSpPr>
          <p:cNvPr id="335881" name="Rectangle 9"/>
          <p:cNvSpPr>
            <a:spLocks noChangeArrowheads="1"/>
          </p:cNvSpPr>
          <p:nvPr/>
        </p:nvSpPr>
        <p:spPr bwMode="auto">
          <a:xfrm>
            <a:off x="0" y="0"/>
            <a:ext cx="6011863" cy="446088"/>
          </a:xfrm>
          <a:prstGeom prst="rect">
            <a:avLst/>
          </a:prstGeom>
          <a:noFill/>
          <a:ln w="9525">
            <a:solidFill>
              <a:schemeClr val="bg1"/>
            </a:solidFill>
            <a:miter lim="800000"/>
            <a:headEnd/>
            <a:tailEnd/>
          </a:ln>
        </p:spPr>
        <p:txBody>
          <a:bodyPr>
            <a:spAutoFit/>
          </a:bodyPr>
          <a:lstStyle/>
          <a:p>
            <a:pPr eaLnBrk="0" hangingPunct="0">
              <a:defRPr/>
            </a:pPr>
            <a:endParaRPr lang="de-DE" sz="2300">
              <a:solidFill>
                <a:srgbClr val="000066"/>
              </a:solidFill>
            </a:endParaRPr>
          </a:p>
        </p:txBody>
      </p:sp>
      <p:sp>
        <p:nvSpPr>
          <p:cNvPr id="335882" name="Text Box 10"/>
          <p:cNvSpPr txBox="1">
            <a:spLocks noChangeArrowheads="1"/>
          </p:cNvSpPr>
          <p:nvPr/>
        </p:nvSpPr>
        <p:spPr bwMode="auto">
          <a:xfrm>
            <a:off x="593725" y="0"/>
            <a:ext cx="4968875" cy="461963"/>
          </a:xfrm>
          <a:prstGeom prst="rect">
            <a:avLst/>
          </a:prstGeom>
          <a:noFill/>
          <a:ln w="12700">
            <a:noFill/>
            <a:miter lim="800000"/>
            <a:headEnd type="none" w="sm" len="sm"/>
            <a:tailEnd type="none" w="sm" len="sm"/>
          </a:ln>
          <a:effectLst/>
        </p:spPr>
        <p:txBody>
          <a:bodyPr>
            <a:spAutoFit/>
          </a:bodyPr>
          <a:lstStyle/>
          <a:p>
            <a:pPr eaLnBrk="0" hangingPunct="0">
              <a:defRPr/>
            </a:pPr>
            <a:endParaRPr lang="de-DE" sz="2400">
              <a:solidFill>
                <a:schemeClr val="tx1"/>
              </a:solidFill>
            </a:endParaRPr>
          </a:p>
        </p:txBody>
      </p:sp>
      <p:sp>
        <p:nvSpPr>
          <p:cNvPr id="335883" name="Rectangle 11"/>
          <p:cNvSpPr>
            <a:spLocks noChangeArrowheads="1"/>
          </p:cNvSpPr>
          <p:nvPr/>
        </p:nvSpPr>
        <p:spPr bwMode="auto">
          <a:xfrm>
            <a:off x="8382000" y="6324600"/>
            <a:ext cx="533400" cy="304800"/>
          </a:xfrm>
          <a:prstGeom prst="rect">
            <a:avLst/>
          </a:prstGeom>
          <a:noFill/>
          <a:ln w="9525">
            <a:noFill/>
            <a:miter lim="800000"/>
            <a:headEnd/>
            <a:tailEnd/>
          </a:ln>
          <a:effectLst/>
        </p:spPr>
        <p:txBody>
          <a:bodyPr wrap="none" anchor="ctr"/>
          <a:lstStyle/>
          <a:p>
            <a:pPr algn="ctr" eaLnBrk="0" hangingPunct="0">
              <a:defRPr/>
            </a:pPr>
            <a:endParaRPr lang="de-DE" sz="2400">
              <a:solidFill>
                <a:srgbClr val="000066"/>
              </a:solidFill>
            </a:endParaRPr>
          </a:p>
        </p:txBody>
      </p:sp>
      <p:sp>
        <p:nvSpPr>
          <p:cNvPr id="335884" name="Rectangle 12"/>
          <p:cNvSpPr>
            <a:spLocks noChangeArrowheads="1"/>
          </p:cNvSpPr>
          <p:nvPr/>
        </p:nvSpPr>
        <p:spPr bwMode="auto">
          <a:xfrm>
            <a:off x="0" y="0"/>
            <a:ext cx="6011863" cy="446088"/>
          </a:xfrm>
          <a:prstGeom prst="rect">
            <a:avLst/>
          </a:prstGeom>
          <a:noFill/>
          <a:ln w="9525">
            <a:solidFill>
              <a:schemeClr val="bg1"/>
            </a:solidFill>
            <a:miter lim="800000"/>
            <a:headEnd/>
            <a:tailEnd/>
          </a:ln>
        </p:spPr>
        <p:txBody>
          <a:bodyPr>
            <a:spAutoFit/>
          </a:bodyPr>
          <a:lstStyle/>
          <a:p>
            <a:pPr eaLnBrk="0" hangingPunct="0">
              <a:defRPr/>
            </a:pPr>
            <a:endParaRPr lang="de-DE" sz="2300">
              <a:solidFill>
                <a:srgbClr val="000066"/>
              </a:solidFill>
            </a:endParaRPr>
          </a:p>
        </p:txBody>
      </p:sp>
      <p:graphicFrame>
        <p:nvGraphicFramePr>
          <p:cNvPr id="1027" name="Object 15"/>
          <p:cNvGraphicFramePr>
            <a:graphicFrameLocks/>
          </p:cNvGraphicFramePr>
          <p:nvPr/>
        </p:nvGraphicFramePr>
        <p:xfrm>
          <a:off x="76200" y="6096000"/>
          <a:ext cx="609600" cy="609600"/>
        </p:xfrm>
        <a:graphic>
          <a:graphicData uri="http://schemas.openxmlformats.org/presentationml/2006/ole">
            <p:oleObj spid="_x0000_s1027" name="Designer Zeichnung" r:id="rId17" imgW="2199960" imgH="1908000" progId="">
              <p:embed/>
            </p:oleObj>
          </a:graphicData>
        </a:graphic>
      </p:graphicFrame>
      <p:sp>
        <p:nvSpPr>
          <p:cNvPr id="335890" name="Rectangle 18"/>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eaLnBrk="0" hangingPunct="0">
              <a:spcBef>
                <a:spcPct val="40000"/>
              </a:spcBef>
              <a:spcAft>
                <a:spcPct val="30000"/>
              </a:spcAft>
              <a:buClr>
                <a:srgbClr val="008080"/>
              </a:buClr>
              <a:buSzPct val="100000"/>
              <a:buFont typeface="Monotype Sorts" pitchFamily="2" charset="2"/>
              <a:buNone/>
              <a:defRPr/>
            </a:pPr>
            <a:endParaRPr lang="de-DE" sz="2200">
              <a:solidFill>
                <a:srgbClr val="060209"/>
              </a:solidFill>
            </a:endParaRPr>
          </a:p>
        </p:txBody>
      </p:sp>
      <p:pic>
        <p:nvPicPr>
          <p:cNvPr id="1038" name="Picture 14">
            <a:hlinkClick r:id="rId18"/>
          </p:cNvPr>
          <p:cNvPicPr>
            <a:picLocks noChangeAspect="1" noChangeArrowheads="1"/>
          </p:cNvPicPr>
          <p:nvPr userDrawn="1"/>
        </p:nvPicPr>
        <p:blipFill>
          <a:blip r:embed="rId19" cstate="print"/>
          <a:srcRect/>
          <a:stretch>
            <a:fillRect/>
          </a:stretch>
        </p:blipFill>
        <p:spPr bwMode="auto">
          <a:xfrm>
            <a:off x="6781800" y="6248400"/>
            <a:ext cx="996950" cy="457200"/>
          </a:xfrm>
          <a:prstGeom prst="rect">
            <a:avLst/>
          </a:prstGeom>
          <a:noFill/>
          <a:ln w="12700">
            <a:noFill/>
            <a:miter lim="800000"/>
            <a:headEnd/>
            <a:tailEnd/>
          </a:ln>
        </p:spPr>
      </p:pic>
      <p:sp>
        <p:nvSpPr>
          <p:cNvPr id="16" name="Text Box 19"/>
          <p:cNvSpPr txBox="1">
            <a:spLocks noChangeArrowheads="1"/>
          </p:cNvSpPr>
          <p:nvPr userDrawn="1"/>
        </p:nvSpPr>
        <p:spPr bwMode="auto">
          <a:xfrm>
            <a:off x="1143000" y="6367463"/>
            <a:ext cx="5486400" cy="261937"/>
          </a:xfrm>
          <a:prstGeom prst="rect">
            <a:avLst/>
          </a:prstGeom>
          <a:noFill/>
          <a:ln w="12700">
            <a:noFill/>
            <a:miter lim="800000"/>
            <a:headEnd type="none" w="sm" len="sm"/>
            <a:tailEnd type="none" w="sm" len="sm"/>
          </a:ln>
          <a:effectLst/>
        </p:spPr>
        <p:txBody>
          <a:bodyPr>
            <a:spAutoFit/>
          </a:bodyPr>
          <a:lstStyle/>
          <a:p>
            <a:pPr algn="ctr" eaLnBrk="0" hangingPunct="0">
              <a:spcAft>
                <a:spcPct val="30000"/>
              </a:spcAft>
              <a:buClr>
                <a:srgbClr val="008080"/>
              </a:buClr>
              <a:buSzPct val="100000"/>
              <a:buFont typeface="Monotype Sorts" pitchFamily="2" charset="2"/>
              <a:buNone/>
              <a:defRPr/>
            </a:pPr>
            <a:r>
              <a:rPr lang="de-DE" sz="1100" dirty="0">
                <a:latin typeface="Arial" charset="0"/>
              </a:rPr>
              <a:t>Kurs . Elektronisches Publizieren – Urheberrechtliche Bezüge 01/09</a:t>
            </a:r>
            <a:endParaRPr lang="de-DE" sz="1100" b="1" i="1" dirty="0">
              <a:solidFill>
                <a:schemeClr val="tx1"/>
              </a:solidFill>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4"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5" r:id="rId12"/>
    <p:sldLayoutId id="2147483726" r:id="rId1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600" b="1" i="1">
          <a:solidFill>
            <a:srgbClr val="008080"/>
          </a:solidFill>
          <a:latin typeface="+mj-lt"/>
          <a:ea typeface="+mj-ea"/>
          <a:cs typeface="+mj-cs"/>
        </a:defRPr>
      </a:lvl1pPr>
      <a:lvl2pPr algn="l" rtl="0" eaLnBrk="0" fontAlgn="base" hangingPunct="0">
        <a:lnSpc>
          <a:spcPct val="90000"/>
        </a:lnSpc>
        <a:spcBef>
          <a:spcPct val="0"/>
        </a:spcBef>
        <a:spcAft>
          <a:spcPct val="0"/>
        </a:spcAft>
        <a:defRPr sz="2600" b="1" i="1">
          <a:solidFill>
            <a:srgbClr val="008080"/>
          </a:solidFill>
          <a:latin typeface="Arial" pitchFamily="34" charset="0"/>
        </a:defRPr>
      </a:lvl2pPr>
      <a:lvl3pPr algn="l" rtl="0" eaLnBrk="0" fontAlgn="base" hangingPunct="0">
        <a:lnSpc>
          <a:spcPct val="90000"/>
        </a:lnSpc>
        <a:spcBef>
          <a:spcPct val="0"/>
        </a:spcBef>
        <a:spcAft>
          <a:spcPct val="0"/>
        </a:spcAft>
        <a:defRPr sz="2600" b="1" i="1">
          <a:solidFill>
            <a:srgbClr val="008080"/>
          </a:solidFill>
          <a:latin typeface="Arial" pitchFamily="34" charset="0"/>
        </a:defRPr>
      </a:lvl3pPr>
      <a:lvl4pPr algn="l" rtl="0" eaLnBrk="0" fontAlgn="base" hangingPunct="0">
        <a:lnSpc>
          <a:spcPct val="90000"/>
        </a:lnSpc>
        <a:spcBef>
          <a:spcPct val="0"/>
        </a:spcBef>
        <a:spcAft>
          <a:spcPct val="0"/>
        </a:spcAft>
        <a:defRPr sz="2600" b="1" i="1">
          <a:solidFill>
            <a:srgbClr val="008080"/>
          </a:solidFill>
          <a:latin typeface="Arial" pitchFamily="34" charset="0"/>
        </a:defRPr>
      </a:lvl4pPr>
      <a:lvl5pPr algn="l" rtl="0" eaLnBrk="0" fontAlgn="base" hangingPunct="0">
        <a:lnSpc>
          <a:spcPct val="90000"/>
        </a:lnSpc>
        <a:spcBef>
          <a:spcPct val="0"/>
        </a:spcBef>
        <a:spcAft>
          <a:spcPct val="0"/>
        </a:spcAft>
        <a:defRPr sz="2600" b="1" i="1">
          <a:solidFill>
            <a:srgbClr val="008080"/>
          </a:solidFill>
          <a:latin typeface="Arial" pitchFamily="34" charset="0"/>
        </a:defRPr>
      </a:lvl5pPr>
      <a:lvl6pPr marL="457200" algn="l" rtl="0" eaLnBrk="0" fontAlgn="base" hangingPunct="0">
        <a:lnSpc>
          <a:spcPct val="90000"/>
        </a:lnSpc>
        <a:spcBef>
          <a:spcPct val="0"/>
        </a:spcBef>
        <a:spcAft>
          <a:spcPct val="0"/>
        </a:spcAft>
        <a:defRPr sz="2600" b="1" i="1">
          <a:solidFill>
            <a:srgbClr val="008080"/>
          </a:solidFill>
          <a:latin typeface="Arial" pitchFamily="34" charset="0"/>
        </a:defRPr>
      </a:lvl6pPr>
      <a:lvl7pPr marL="914400" algn="l" rtl="0" eaLnBrk="0" fontAlgn="base" hangingPunct="0">
        <a:lnSpc>
          <a:spcPct val="90000"/>
        </a:lnSpc>
        <a:spcBef>
          <a:spcPct val="0"/>
        </a:spcBef>
        <a:spcAft>
          <a:spcPct val="0"/>
        </a:spcAft>
        <a:defRPr sz="2600" b="1" i="1">
          <a:solidFill>
            <a:srgbClr val="008080"/>
          </a:solidFill>
          <a:latin typeface="Arial" pitchFamily="34" charset="0"/>
        </a:defRPr>
      </a:lvl7pPr>
      <a:lvl8pPr marL="1371600" algn="l" rtl="0" eaLnBrk="0" fontAlgn="base" hangingPunct="0">
        <a:lnSpc>
          <a:spcPct val="90000"/>
        </a:lnSpc>
        <a:spcBef>
          <a:spcPct val="0"/>
        </a:spcBef>
        <a:spcAft>
          <a:spcPct val="0"/>
        </a:spcAft>
        <a:defRPr sz="2600" b="1" i="1">
          <a:solidFill>
            <a:srgbClr val="008080"/>
          </a:solidFill>
          <a:latin typeface="Arial" pitchFamily="34" charset="0"/>
        </a:defRPr>
      </a:lvl8pPr>
      <a:lvl9pPr marL="1828800" algn="l" rtl="0" eaLnBrk="0" fontAlgn="base" hangingPunct="0">
        <a:lnSpc>
          <a:spcPct val="90000"/>
        </a:lnSpc>
        <a:spcBef>
          <a:spcPct val="0"/>
        </a:spcBef>
        <a:spcAft>
          <a:spcPct val="0"/>
        </a:spcAft>
        <a:defRPr sz="2600" b="1" i="1">
          <a:solidFill>
            <a:srgbClr val="008080"/>
          </a:solidFill>
          <a:latin typeface="Arial" pitchFamily="34" charset="0"/>
        </a:defRPr>
      </a:lvl9pPr>
    </p:titleStyle>
    <p:bodyStyle>
      <a:lvl1pPr marL="342900" indent="-342900" algn="l" rtl="0" eaLnBrk="0" fontAlgn="base" hangingPunct="0">
        <a:spcBef>
          <a:spcPct val="40000"/>
        </a:spcBef>
        <a:spcAft>
          <a:spcPct val="30000"/>
        </a:spcAft>
        <a:buClr>
          <a:srgbClr val="008080"/>
        </a:buClr>
        <a:buSzPct val="100000"/>
        <a:buFont typeface="Monotype Sorts"/>
        <a:buChar char="s"/>
        <a:defRPr sz="2200">
          <a:solidFill>
            <a:schemeClr val="tx1"/>
          </a:solidFill>
          <a:latin typeface="+mn-lt"/>
          <a:ea typeface="+mn-ea"/>
          <a:cs typeface="+mn-cs"/>
        </a:defRPr>
      </a:lvl1pPr>
      <a:lvl2pPr marL="742950" indent="-285750" algn="l" rtl="0" eaLnBrk="0" fontAlgn="base" hangingPunct="0">
        <a:spcBef>
          <a:spcPct val="25000"/>
        </a:spcBef>
        <a:spcAft>
          <a:spcPct val="25000"/>
        </a:spcAft>
        <a:buClr>
          <a:srgbClr val="008080"/>
        </a:buClr>
        <a:buSzPct val="60000"/>
        <a:buFont typeface="Monotype Sorts"/>
        <a:buChar char="–"/>
        <a:defRPr sz="2000">
          <a:solidFill>
            <a:schemeClr val="tx1"/>
          </a:solidFill>
          <a:latin typeface="+mn-lt"/>
        </a:defRPr>
      </a:lvl2pPr>
      <a:lvl3pPr marL="1143000" indent="-228600" algn="l" rtl="0" eaLnBrk="0" fontAlgn="base" hangingPunct="0">
        <a:spcBef>
          <a:spcPct val="20000"/>
        </a:spcBef>
        <a:spcAft>
          <a:spcPct val="20000"/>
        </a:spcAft>
        <a:buClr>
          <a:schemeClr val="bg2"/>
        </a:buClr>
        <a:buSzPct val="60000"/>
        <a:buFont typeface="Monotype Sorts"/>
        <a:buChar char="•"/>
        <a:defRPr sz="2000">
          <a:solidFill>
            <a:schemeClr val="tx1"/>
          </a:solidFill>
          <a:latin typeface="+mn-lt"/>
        </a:defRPr>
      </a:lvl3pPr>
      <a:lvl4pPr marL="1562100" indent="-228600" algn="l" rtl="0" eaLnBrk="0" fontAlgn="base" hangingPunct="0">
        <a:spcBef>
          <a:spcPct val="20000"/>
        </a:spcBef>
        <a:spcAft>
          <a:spcPct val="0"/>
        </a:spcAft>
        <a:buClr>
          <a:schemeClr val="bg2"/>
        </a:buClr>
        <a:buSzPct val="60000"/>
        <a:buFont typeface="Monotype Sorts"/>
        <a:buChar char="s"/>
        <a:defRPr sz="2000">
          <a:solidFill>
            <a:schemeClr val="tx1"/>
          </a:solidFill>
          <a:latin typeface="+mn-lt"/>
        </a:defRPr>
      </a:lvl4pPr>
      <a:lvl5pPr marL="1981200" indent="-228600" algn="l" rtl="0" eaLnBrk="0" fontAlgn="base" hangingPunct="0">
        <a:spcBef>
          <a:spcPct val="20000"/>
        </a:spcBef>
        <a:spcAft>
          <a:spcPct val="20000"/>
        </a:spcAft>
        <a:buClr>
          <a:schemeClr val="bg2"/>
        </a:buClr>
        <a:buSzPct val="60000"/>
        <a:buFont typeface="Monotype Sorts"/>
        <a:buChar char="s"/>
        <a:defRPr sz="2000">
          <a:solidFill>
            <a:schemeClr val="tx1"/>
          </a:solidFill>
          <a:latin typeface="+mn-lt"/>
        </a:defRPr>
      </a:lvl5pPr>
      <a:lvl6pPr marL="2438400" indent="-228600" algn="l" rtl="0" eaLnBrk="0" fontAlgn="base" hangingPunct="0">
        <a:spcBef>
          <a:spcPct val="20000"/>
        </a:spcBef>
        <a:spcAft>
          <a:spcPct val="20000"/>
        </a:spcAft>
        <a:buClr>
          <a:schemeClr val="bg2"/>
        </a:buClr>
        <a:buSzPct val="60000"/>
        <a:buFont typeface="Monotype Sorts" pitchFamily="2" charset="2"/>
        <a:buChar char="s"/>
        <a:defRPr sz="2000">
          <a:solidFill>
            <a:schemeClr val="tx1"/>
          </a:solidFill>
          <a:latin typeface="+mn-lt"/>
        </a:defRPr>
      </a:lvl6pPr>
      <a:lvl7pPr marL="2895600" indent="-228600" algn="l" rtl="0" eaLnBrk="0" fontAlgn="base" hangingPunct="0">
        <a:spcBef>
          <a:spcPct val="20000"/>
        </a:spcBef>
        <a:spcAft>
          <a:spcPct val="20000"/>
        </a:spcAft>
        <a:buClr>
          <a:schemeClr val="bg2"/>
        </a:buClr>
        <a:buSzPct val="60000"/>
        <a:buFont typeface="Monotype Sorts" pitchFamily="2" charset="2"/>
        <a:buChar char="s"/>
        <a:defRPr sz="2000">
          <a:solidFill>
            <a:schemeClr val="tx1"/>
          </a:solidFill>
          <a:latin typeface="+mn-lt"/>
        </a:defRPr>
      </a:lvl7pPr>
      <a:lvl8pPr marL="3352800" indent="-228600" algn="l" rtl="0" eaLnBrk="0" fontAlgn="base" hangingPunct="0">
        <a:spcBef>
          <a:spcPct val="20000"/>
        </a:spcBef>
        <a:spcAft>
          <a:spcPct val="20000"/>
        </a:spcAft>
        <a:buClr>
          <a:schemeClr val="bg2"/>
        </a:buClr>
        <a:buSzPct val="60000"/>
        <a:buFont typeface="Monotype Sorts" pitchFamily="2" charset="2"/>
        <a:buChar char="s"/>
        <a:defRPr sz="2000">
          <a:solidFill>
            <a:schemeClr val="tx1"/>
          </a:solidFill>
          <a:latin typeface="+mn-lt"/>
        </a:defRPr>
      </a:lvl8pPr>
      <a:lvl9pPr marL="3810000" indent="-228600" algn="l" rtl="0" eaLnBrk="0" fontAlgn="base" hangingPunct="0">
        <a:spcBef>
          <a:spcPct val="20000"/>
        </a:spcBef>
        <a:spcAft>
          <a:spcPct val="20000"/>
        </a:spcAft>
        <a:buClr>
          <a:schemeClr val="bg2"/>
        </a:buClr>
        <a:buSzPct val="60000"/>
        <a:buFont typeface="Monotype Sorts" pitchFamily="2" charset="2"/>
        <a:buChar char="s"/>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2.0/d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slide" Target="slide3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rheberrechtsbuendnis.de/interna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creativecommons.org/licenses/by-sa/2.0/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www.inf-wiss.uni-konstanz.de/RK2008_ONLIN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www.urheberrecht.org/topic/Korb-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www.kopien-brauchen-originale.d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www.irights.info/index.php?id=1"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wir-haben-privat-kopiert.de/privkop/home"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www.uni-muenster.de/Jura.itm/hoeren/"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www.mpg.de/instituteProjekteEinrichtungen/institutsauswahl/geistiges_eigentum/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www.heise.de/ct/hintergrund/meldung/68064" TargetMode="External"/><Relationship Id="rId4" Type="http://schemas.openxmlformats.org/officeDocument/2006/relationships/hyperlink" Target="http://www.warum-verlage.de/content/view/12/4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privatkopie.net/"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www.urheber.info/"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1.xml"/><Relationship Id="rId7" Type="http://schemas.openxmlformats.org/officeDocument/2006/relationships/hyperlink" Target="http://creativecommons.org/licenses/by-sa/2.0/de/legalcode"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hyperlink" Target="../CC/legalcode.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www.gristede.de/assets/images/a_Schranke.jpg"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hyperlink" Target="http://commons.wikimedia.org/wiki/Image:Moderne_Schranke.jpg"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066800" y="3352800"/>
            <a:ext cx="7239000" cy="2062163"/>
          </a:xfrm>
          <a:prstGeom prst="rect">
            <a:avLst/>
          </a:prstGeom>
          <a:solidFill>
            <a:srgbClr val="EAEAEA"/>
          </a:solidFill>
          <a:ln w="12700">
            <a:noFill/>
            <a:miter lim="800000"/>
            <a:headEnd type="none" w="sm" len="sm"/>
            <a:tailEnd type="none" w="sm" len="sm"/>
          </a:ln>
        </p:spPr>
        <p:txBody>
          <a:bodyPr>
            <a:spAutoFit/>
          </a:bodyPr>
          <a:lstStyle/>
          <a:p>
            <a:pPr algn="ctr" eaLnBrk="0" hangingPunct="0">
              <a:spcBef>
                <a:spcPct val="50000"/>
              </a:spcBef>
            </a:pPr>
            <a:r>
              <a:rPr lang="de-DE" sz="2800" b="1">
                <a:solidFill>
                  <a:schemeClr val="tx1"/>
                </a:solidFill>
                <a:latin typeface="Times New Roman" pitchFamily="18" charset="0"/>
              </a:rPr>
              <a:t/>
            </a:r>
            <a:br>
              <a:rPr lang="de-DE" sz="2800" b="1">
                <a:solidFill>
                  <a:schemeClr val="tx1"/>
                </a:solidFill>
                <a:latin typeface="Times New Roman" pitchFamily="18" charset="0"/>
              </a:rPr>
            </a:br>
            <a:r>
              <a:rPr lang="de-DE" sz="2800" b="1">
                <a:solidFill>
                  <a:schemeClr val="tx1"/>
                </a:solidFill>
                <a:latin typeface="Times New Roman" pitchFamily="18" charset="0"/>
              </a:rPr>
              <a:t> </a:t>
            </a:r>
            <a:r>
              <a:rPr lang="de-DE" sz="2000" b="1">
                <a:solidFill>
                  <a:schemeClr val="tx1"/>
                </a:solidFill>
              </a:rPr>
              <a:t>Dozent: Rainer Kuhlen</a:t>
            </a:r>
          </a:p>
          <a:p>
            <a:pPr algn="ctr" eaLnBrk="0" hangingPunct="0">
              <a:spcBef>
                <a:spcPct val="50000"/>
              </a:spcBef>
            </a:pPr>
            <a:r>
              <a:rPr lang="de-DE" sz="2000" b="1">
                <a:solidFill>
                  <a:schemeClr val="tx1"/>
                </a:solidFill>
              </a:rPr>
              <a:t>WS 08/09</a:t>
            </a:r>
          </a:p>
          <a:p>
            <a:pPr algn="ctr" eaLnBrk="0" hangingPunct="0">
              <a:spcBef>
                <a:spcPct val="50000"/>
              </a:spcBef>
            </a:pPr>
            <a:r>
              <a:rPr lang="de-DE" sz="2800" b="1">
                <a:solidFill>
                  <a:schemeClr val="tx1"/>
                </a:solidFill>
              </a:rPr>
              <a:t>Thema: Urheberrecht und Konsequenzen</a:t>
            </a:r>
            <a:endParaRPr lang="de-DE" sz="2400" b="1">
              <a:solidFill>
                <a:schemeClr val="tx1"/>
              </a:solidFill>
            </a:endParaRPr>
          </a:p>
        </p:txBody>
      </p:sp>
      <p:sp>
        <p:nvSpPr>
          <p:cNvPr id="6147" name="Rectangle 9"/>
          <p:cNvSpPr>
            <a:spLocks noChangeArrowheads="1"/>
          </p:cNvSpPr>
          <p:nvPr/>
        </p:nvSpPr>
        <p:spPr bwMode="auto">
          <a:xfrm>
            <a:off x="1066800" y="1066800"/>
            <a:ext cx="7162800" cy="1077913"/>
          </a:xfrm>
          <a:prstGeom prst="rect">
            <a:avLst/>
          </a:prstGeom>
          <a:solidFill>
            <a:srgbClr val="EAEAEA"/>
          </a:solidFill>
          <a:ln w="9525">
            <a:noFill/>
            <a:miter lim="800000"/>
            <a:headEnd/>
            <a:tailEnd/>
          </a:ln>
        </p:spPr>
        <p:txBody>
          <a:bodyPr lIns="92075" tIns="46038" rIns="92075" bIns="46038">
            <a:spAutoFit/>
          </a:bodyPr>
          <a:lstStyle/>
          <a:p>
            <a:pPr marL="342900" indent="-342900" algn="ctr" eaLnBrk="0" hangingPunct="0"/>
            <a:r>
              <a:rPr lang="de-DE" sz="3200" b="1">
                <a:solidFill>
                  <a:srgbClr val="002060"/>
                </a:solidFill>
                <a:cs typeface="Times New Roman" pitchFamily="18" charset="0"/>
              </a:rPr>
              <a:t>Seminar</a:t>
            </a:r>
          </a:p>
          <a:p>
            <a:pPr marL="342900" indent="-342900" algn="ctr" eaLnBrk="0" hangingPunct="0"/>
            <a:r>
              <a:rPr lang="de-DE" sz="3200" b="1">
                <a:solidFill>
                  <a:srgbClr val="002060"/>
                </a:solidFill>
                <a:cs typeface="Times New Roman" pitchFamily="18" charset="0"/>
              </a:rPr>
              <a:t>Elektronisches Publizieren</a:t>
            </a:r>
            <a:endParaRPr lang="de-DE" sz="3200">
              <a:solidFill>
                <a:srgbClr val="000000"/>
              </a:solidFill>
            </a:endParaRPr>
          </a:p>
        </p:txBody>
      </p:sp>
      <p:sp>
        <p:nvSpPr>
          <p:cNvPr id="6148" name="Rectangle 5"/>
          <p:cNvSpPr>
            <a:spLocks noChangeArrowheads="1"/>
          </p:cNvSpPr>
          <p:nvPr/>
        </p:nvSpPr>
        <p:spPr bwMode="auto">
          <a:xfrm>
            <a:off x="3200400" y="5638800"/>
            <a:ext cx="3838575" cy="554038"/>
          </a:xfrm>
          <a:prstGeom prst="rect">
            <a:avLst/>
          </a:prstGeom>
          <a:solidFill>
            <a:srgbClr val="CBCBCB"/>
          </a:solidFill>
          <a:ln w="9525">
            <a:noFill/>
            <a:miter lim="800000"/>
            <a:headEnd/>
            <a:tailEnd/>
          </a:ln>
        </p:spPr>
        <p:txBody>
          <a:bodyPr anchor="ctr">
            <a:spAutoFit/>
          </a:bodyPr>
          <a:lstStyle/>
          <a:p>
            <a:pPr algn="ctr" eaLnBrk="0" hangingPunct="0"/>
            <a:r>
              <a:rPr lang="de-DE" sz="1000">
                <a:solidFill>
                  <a:schemeClr val="tx1"/>
                </a:solidFill>
              </a:rPr>
              <a:t>This document will be published under the following </a:t>
            </a:r>
            <a:r>
              <a:rPr lang="de-DE" sz="1000">
                <a:solidFill>
                  <a:schemeClr val="tx1"/>
                </a:solidFill>
                <a:hlinkClick r:id="rId3"/>
              </a:rPr>
              <a:t>Creative-Commons-License:</a:t>
            </a:r>
            <a:endParaRPr lang="de-DE" sz="1000">
              <a:solidFill>
                <a:schemeClr val="tx1"/>
              </a:solidFill>
            </a:endParaRPr>
          </a:p>
          <a:p>
            <a:pPr algn="ctr" eaLnBrk="0" hangingPunct="0"/>
            <a:r>
              <a:rPr lang="de-DE" sz="1000">
                <a:solidFill>
                  <a:schemeClr val="tx1"/>
                </a:solidFill>
              </a:rPr>
              <a:t> http://creativecommons.org/licenses/by-nc-sa/2.0/de//</a:t>
            </a:r>
          </a:p>
        </p:txBody>
      </p:sp>
      <p:pic>
        <p:nvPicPr>
          <p:cNvPr id="6149" name="Picture 14">
            <a:hlinkClick r:id="rId3"/>
          </p:cNvPr>
          <p:cNvPicPr>
            <a:picLocks noChangeAspect="1" noChangeArrowheads="1"/>
          </p:cNvPicPr>
          <p:nvPr/>
        </p:nvPicPr>
        <p:blipFill>
          <a:blip r:embed="rId4" cstate="print"/>
          <a:srcRect/>
          <a:stretch>
            <a:fillRect/>
          </a:stretch>
        </p:blipFill>
        <p:spPr bwMode="auto">
          <a:xfrm>
            <a:off x="2243138" y="5715000"/>
            <a:ext cx="804862" cy="457200"/>
          </a:xfrm>
          <a:prstGeom prst="rect">
            <a:avLst/>
          </a:prstGeom>
          <a:noFill/>
          <a:ln w="12700">
            <a:noFill/>
            <a:miter lim="800000"/>
            <a:headEnd/>
            <a:tailEnd/>
          </a:ln>
        </p:spPr>
      </p:pic>
      <p:sp>
        <p:nvSpPr>
          <p:cNvPr id="6150" name="Pfeil nach rechts 5">
            <a:hlinkClick r:id="rId5" action="ppaction://hlinksldjump"/>
          </p:cNvPr>
          <p:cNvSpPr>
            <a:spLocks noChangeArrowheads="1"/>
          </p:cNvSpPr>
          <p:nvPr/>
        </p:nvSpPr>
        <p:spPr bwMode="auto">
          <a:xfrm>
            <a:off x="7772400" y="5715000"/>
            <a:ext cx="762000" cy="304800"/>
          </a:xfrm>
          <a:prstGeom prst="rightArrow">
            <a:avLst>
              <a:gd name="adj1" fmla="val 50000"/>
              <a:gd name="adj2" fmla="val 50000"/>
            </a:avLst>
          </a:prstGeom>
          <a:solidFill>
            <a:schemeClr val="accent1"/>
          </a:solidFill>
          <a:ln w="12700" algn="ctr">
            <a:solidFill>
              <a:schemeClr val="tx1"/>
            </a:solidFill>
            <a:round/>
            <a:headEnd/>
            <a:tailEnd/>
          </a:ln>
        </p:spPr>
        <p:txBody>
          <a:bodyPr lIns="18000" tIns="10800" rIns="18000" bIns="10800" anchor="ctr">
            <a:spAutoFit/>
          </a:bodyPr>
          <a:lstStyle/>
          <a:p>
            <a:pPr algn="ctr" eaLnBrk="0" hangingPunct="0"/>
            <a:endParaRPr lang="de-DE"/>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nummernplatzhalt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CE900CB-B9E7-46EB-B6C4-78105A2CBE7A}" type="slidenum">
              <a:rPr lang="de-DE" smtClean="0">
                <a:latin typeface="Arial" pitchFamily="34" charset="0"/>
              </a:rPr>
              <a:pPr/>
              <a:t>10</a:t>
            </a:fld>
            <a:endParaRPr lang="de-DE" smtClean="0">
              <a:latin typeface="Arial" pitchFamily="34" charset="0"/>
            </a:endParaRPr>
          </a:p>
        </p:txBody>
      </p:sp>
      <p:sp>
        <p:nvSpPr>
          <p:cNvPr id="15363"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gn="ctr" eaLnBrk="0" hangingPunct="0">
              <a:lnSpc>
                <a:spcPct val="90000"/>
              </a:lnSpc>
            </a:pPr>
            <a:r>
              <a:rPr lang="de-DE" sz="2800" i="1">
                <a:solidFill>
                  <a:schemeClr val="bg1"/>
                </a:solidFill>
              </a:rPr>
              <a:t>Urheberrecht – Ausnahmen, Schranken </a:t>
            </a:r>
            <a:endParaRPr lang="de-DE" sz="2600" i="1">
              <a:solidFill>
                <a:schemeClr val="bg1"/>
              </a:solidFill>
            </a:endParaRPr>
          </a:p>
        </p:txBody>
      </p:sp>
      <p:sp>
        <p:nvSpPr>
          <p:cNvPr id="15364" name="Rectangle 3"/>
          <p:cNvSpPr>
            <a:spLocks noChangeArrowheads="1"/>
          </p:cNvSpPr>
          <p:nvPr/>
        </p:nvSpPr>
        <p:spPr bwMode="auto">
          <a:xfrm>
            <a:off x="685800" y="609600"/>
            <a:ext cx="4495800" cy="534988"/>
          </a:xfrm>
          <a:prstGeom prst="rect">
            <a:avLst/>
          </a:prstGeom>
          <a:solidFill>
            <a:srgbClr val="E9E9E9"/>
          </a:solidFill>
          <a:ln w="12700">
            <a:noFill/>
            <a:miter lim="800000"/>
            <a:headEnd type="none" w="sm" len="sm"/>
            <a:tailEnd type="none" w="sm" len="sm"/>
          </a:ln>
        </p:spPr>
        <p:txBody>
          <a:bodyPr>
            <a:spAutoFit/>
          </a:bodyPr>
          <a:lstStyle/>
          <a:p>
            <a:pPr algn="ctr" eaLnBrk="0" hangingPunct="0">
              <a:lnSpc>
                <a:spcPct val="120000"/>
              </a:lnSpc>
              <a:buFont typeface="Wingdings" pitchFamily="2" charset="2"/>
              <a:buNone/>
            </a:pPr>
            <a:r>
              <a:rPr lang="de-DE" sz="2400"/>
              <a:t>Geistiges Eigentum – ja, aber</a:t>
            </a:r>
            <a:endParaRPr lang="de-DE" sz="2400">
              <a:solidFill>
                <a:srgbClr val="003366"/>
              </a:solidFill>
              <a:cs typeface="Times New Roman" pitchFamily="18" charset="0"/>
            </a:endParaRPr>
          </a:p>
        </p:txBody>
      </p:sp>
      <p:sp>
        <p:nvSpPr>
          <p:cNvPr id="7" name="Rectangle 3"/>
          <p:cNvSpPr>
            <a:spLocks noChangeArrowheads="1"/>
          </p:cNvSpPr>
          <p:nvPr/>
        </p:nvSpPr>
        <p:spPr bwMode="auto">
          <a:xfrm>
            <a:off x="533400" y="1371600"/>
            <a:ext cx="8153400" cy="1631950"/>
          </a:xfrm>
          <a:prstGeom prst="rect">
            <a:avLst/>
          </a:prstGeom>
          <a:solidFill>
            <a:srgbClr val="E9E9E9"/>
          </a:solidFill>
          <a:ln w="12700">
            <a:noFill/>
            <a:miter lim="800000"/>
            <a:headEnd type="none" w="sm" len="sm"/>
            <a:tailEnd type="none" w="sm" len="sm"/>
          </a:ln>
        </p:spPr>
        <p:txBody>
          <a:bodyPr>
            <a:spAutoFit/>
          </a:bodyPr>
          <a:lstStyle/>
          <a:p>
            <a:pPr algn="ctr" eaLnBrk="0" hangingPunct="0"/>
            <a:r>
              <a:rPr lang="de-DE" sz="2000"/>
              <a:t>So wie die Rechte der Urheber quasi naturrechtlich über den Schutz des (geistigen) Eigentums (durch Art. 14 GG)  begründet werden, so werden auch die Einschränkungen  dieses Eigentums grundgesetzlich über den Abs. 2 von Art. 14 GG abgeleitet, der die Sozialpflichtigkeit von Eigentum. festlegt</a:t>
            </a:r>
          </a:p>
        </p:txBody>
      </p:sp>
      <p:pic>
        <p:nvPicPr>
          <p:cNvPr id="8" name="Picture 2"/>
          <p:cNvPicPr>
            <a:picLocks noChangeAspect="1" noChangeArrowheads="1"/>
          </p:cNvPicPr>
          <p:nvPr/>
        </p:nvPicPr>
        <p:blipFill>
          <a:blip r:embed="rId3" cstate="print"/>
          <a:srcRect/>
          <a:stretch>
            <a:fillRect/>
          </a:stretch>
        </p:blipFill>
        <p:spPr bwMode="auto">
          <a:xfrm>
            <a:off x="1371600" y="3276600"/>
            <a:ext cx="6865938" cy="2667000"/>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E20DBA8-59A8-4488-ABDC-214E8EDBE709}" type="slidenum">
              <a:rPr lang="de-DE" smtClean="0">
                <a:latin typeface="Arial" pitchFamily="34" charset="0"/>
              </a:rPr>
              <a:pPr/>
              <a:t>11</a:t>
            </a:fld>
            <a:endParaRPr lang="de-DE" smtClean="0">
              <a:latin typeface="Arial" pitchFamily="34" charset="0"/>
            </a:endParaRPr>
          </a:p>
        </p:txBody>
      </p:sp>
      <p:sp>
        <p:nvSpPr>
          <p:cNvPr id="16387"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gn="ctr" eaLnBrk="0" hangingPunct="0">
              <a:lnSpc>
                <a:spcPct val="90000"/>
              </a:lnSpc>
            </a:pPr>
            <a:r>
              <a:rPr lang="de-DE" sz="2800" i="1">
                <a:solidFill>
                  <a:schemeClr val="bg1"/>
                </a:solidFill>
              </a:rPr>
              <a:t>Urheberrecht – Ausnahmen, Schranken </a:t>
            </a:r>
            <a:endParaRPr lang="de-DE" sz="2600" i="1">
              <a:solidFill>
                <a:schemeClr val="bg1"/>
              </a:solidFill>
            </a:endParaRPr>
          </a:p>
        </p:txBody>
      </p:sp>
      <p:sp>
        <p:nvSpPr>
          <p:cNvPr id="16388" name="Rectangle 3"/>
          <p:cNvSpPr>
            <a:spLocks noChangeArrowheads="1"/>
          </p:cNvSpPr>
          <p:nvPr/>
        </p:nvSpPr>
        <p:spPr bwMode="auto">
          <a:xfrm>
            <a:off x="685800" y="1066800"/>
            <a:ext cx="3276600" cy="495300"/>
          </a:xfrm>
          <a:prstGeom prst="rect">
            <a:avLst/>
          </a:prstGeom>
          <a:solidFill>
            <a:srgbClr val="E9E9E9"/>
          </a:solidFill>
          <a:ln w="12700">
            <a:noFill/>
            <a:miter lim="800000"/>
            <a:headEnd type="none" w="sm" len="sm"/>
            <a:tailEnd type="none" w="sm" len="sm"/>
          </a:ln>
        </p:spPr>
        <p:txBody>
          <a:bodyPr>
            <a:spAutoFit/>
          </a:bodyPr>
          <a:lstStyle/>
          <a:p>
            <a:pPr algn="ctr" eaLnBrk="0" hangingPunct="0">
              <a:lnSpc>
                <a:spcPct val="120000"/>
              </a:lnSpc>
              <a:buFont typeface="Wingdings" pitchFamily="2" charset="2"/>
              <a:buNone/>
            </a:pPr>
            <a:r>
              <a:rPr lang="de-DE" sz="2400"/>
              <a:t>Schranken-Schranke</a:t>
            </a:r>
            <a:endParaRPr lang="de-DE" sz="2400">
              <a:solidFill>
                <a:srgbClr val="003366"/>
              </a:solidFill>
              <a:cs typeface="Times New Roman" pitchFamily="18" charset="0"/>
            </a:endParaRPr>
          </a:p>
        </p:txBody>
      </p:sp>
      <p:sp>
        <p:nvSpPr>
          <p:cNvPr id="9" name="Rectangle 3"/>
          <p:cNvSpPr>
            <a:spLocks noChangeArrowheads="1"/>
          </p:cNvSpPr>
          <p:nvPr/>
        </p:nvSpPr>
        <p:spPr bwMode="auto">
          <a:xfrm>
            <a:off x="685800" y="1981200"/>
            <a:ext cx="8153400" cy="2246313"/>
          </a:xfrm>
          <a:prstGeom prst="rect">
            <a:avLst/>
          </a:prstGeom>
          <a:solidFill>
            <a:srgbClr val="E9E9E9"/>
          </a:solidFill>
          <a:ln w="12700">
            <a:noFill/>
            <a:miter lim="800000"/>
            <a:headEnd type="none" w="sm" len="sm"/>
            <a:tailEnd type="none" w="sm" len="sm"/>
          </a:ln>
        </p:spPr>
        <p:txBody>
          <a:bodyPr>
            <a:spAutoFit/>
          </a:bodyPr>
          <a:lstStyle/>
          <a:p>
            <a:pPr algn="ctr" eaLnBrk="0" hangingPunct="0"/>
            <a:r>
              <a:rPr lang="de-DE" sz="2000"/>
              <a:t>Die durch das Grundgesetz in Deutschland an sich starke Absicherung von Schranken wird aber in der Praxis durch strikte Bedingungen für die Formulierung von Schranken abgeschwächt. </a:t>
            </a:r>
          </a:p>
          <a:p>
            <a:pPr algn="ctr" eaLnBrk="0" hangingPunct="0"/>
            <a:endParaRPr lang="de-DE" sz="2000"/>
          </a:p>
          <a:p>
            <a:pPr algn="ctr" eaLnBrk="0" hangingPunct="0"/>
            <a:r>
              <a:rPr lang="de-DE" sz="2000"/>
              <a:t>Hier spielt vor allem der in die internationalen Regulierung und in die nationalen Gesetze aufgenommene  bzw. für sie verbindliche </a:t>
            </a:r>
            <a:r>
              <a:rPr lang="de-DE" sz="2000" b="1"/>
              <a:t>Dreistufentest</a:t>
            </a:r>
            <a:r>
              <a:rPr lang="de-DE" sz="2000"/>
              <a:t> die entscheidende Rolle.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8E5A434-C54E-454E-A2AA-7F6D75E9F388}" type="slidenum">
              <a:rPr lang="de-DE" smtClean="0">
                <a:latin typeface="Arial" pitchFamily="34" charset="0"/>
              </a:rPr>
              <a:pPr/>
              <a:t>12</a:t>
            </a:fld>
            <a:endParaRPr lang="de-DE" smtClean="0">
              <a:latin typeface="Arial" pitchFamily="34" charset="0"/>
            </a:endParaRPr>
          </a:p>
        </p:txBody>
      </p:sp>
      <p:sp>
        <p:nvSpPr>
          <p:cNvPr id="17411"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gn="ctr" eaLnBrk="0" hangingPunct="0">
              <a:lnSpc>
                <a:spcPct val="90000"/>
              </a:lnSpc>
            </a:pPr>
            <a:r>
              <a:rPr lang="de-DE" sz="2800" i="1">
                <a:solidFill>
                  <a:schemeClr val="bg1"/>
                </a:solidFill>
              </a:rPr>
              <a:t>Urheberrecht – Schranken-Schranke </a:t>
            </a:r>
            <a:endParaRPr lang="de-DE" sz="2600" i="1">
              <a:solidFill>
                <a:schemeClr val="bg1"/>
              </a:solidFill>
            </a:endParaRPr>
          </a:p>
        </p:txBody>
      </p:sp>
      <p:sp>
        <p:nvSpPr>
          <p:cNvPr id="17412" name="Rectangle 3"/>
          <p:cNvSpPr>
            <a:spLocks noChangeArrowheads="1"/>
          </p:cNvSpPr>
          <p:nvPr/>
        </p:nvSpPr>
        <p:spPr bwMode="auto">
          <a:xfrm>
            <a:off x="685800" y="609600"/>
            <a:ext cx="3276600" cy="495300"/>
          </a:xfrm>
          <a:prstGeom prst="rect">
            <a:avLst/>
          </a:prstGeom>
          <a:solidFill>
            <a:srgbClr val="E9E9E9"/>
          </a:solidFill>
          <a:ln w="12700">
            <a:noFill/>
            <a:miter lim="800000"/>
            <a:headEnd type="none" w="sm" len="sm"/>
            <a:tailEnd type="none" w="sm" len="sm"/>
          </a:ln>
        </p:spPr>
        <p:txBody>
          <a:bodyPr>
            <a:spAutoFit/>
          </a:bodyPr>
          <a:lstStyle/>
          <a:p>
            <a:pPr algn="ctr" eaLnBrk="0" hangingPunct="0">
              <a:lnSpc>
                <a:spcPct val="120000"/>
              </a:lnSpc>
            </a:pPr>
            <a:r>
              <a:rPr lang="de-DE" sz="2400" b="1"/>
              <a:t>Dreistufentest</a:t>
            </a:r>
            <a:endParaRPr lang="de-DE" sz="2400">
              <a:solidFill>
                <a:srgbClr val="003366"/>
              </a:solidFill>
              <a:cs typeface="Times New Roman" pitchFamily="18" charset="0"/>
            </a:endParaRPr>
          </a:p>
        </p:txBody>
      </p:sp>
      <p:sp>
        <p:nvSpPr>
          <p:cNvPr id="6" name="Rectangle 3"/>
          <p:cNvSpPr>
            <a:spLocks noChangeArrowheads="1"/>
          </p:cNvSpPr>
          <p:nvPr/>
        </p:nvSpPr>
        <p:spPr bwMode="auto">
          <a:xfrm>
            <a:off x="152400" y="1143000"/>
            <a:ext cx="8534400" cy="1692275"/>
          </a:xfrm>
          <a:prstGeom prst="rect">
            <a:avLst/>
          </a:prstGeom>
          <a:solidFill>
            <a:schemeClr val="bg1"/>
          </a:solidFill>
          <a:ln w="12700">
            <a:noFill/>
            <a:miter lim="800000"/>
            <a:headEnd type="none" w="sm" len="sm"/>
            <a:tailEnd type="none" w="sm" len="sm"/>
          </a:ln>
        </p:spPr>
        <p:txBody>
          <a:bodyPr>
            <a:spAutoFit/>
          </a:bodyPr>
          <a:lstStyle/>
          <a:p>
            <a:pPr algn="ctr" eaLnBrk="0" hangingPunct="0">
              <a:lnSpc>
                <a:spcPct val="120000"/>
              </a:lnSpc>
              <a:buFont typeface="Wingdings" pitchFamily="2" charset="2"/>
              <a:buNone/>
            </a:pPr>
            <a:endParaRPr lang="de-DE" sz="2000"/>
          </a:p>
          <a:p>
            <a:pPr algn="ctr" eaLnBrk="0" hangingPunct="0"/>
            <a:r>
              <a:rPr lang="de-DE" sz="2000"/>
              <a:t>Art. 9 der Berner Konvention/Übereinkunft zum Urheberrecht besagt (ähnlich TRIPS, EU-Richtlinie), dass Ausnahmen von der exklusiven Verwertung von Werken, die durch Regelungen zum geistigen Eigentum geschützt sind (Urheberrecht, </a:t>
            </a:r>
            <a:r>
              <a:rPr lang="de-DE" sz="2000" i="1"/>
              <a:t>Copyright),</a:t>
            </a:r>
            <a:endParaRPr lang="de-DE" sz="2000"/>
          </a:p>
        </p:txBody>
      </p:sp>
      <p:sp>
        <p:nvSpPr>
          <p:cNvPr id="7" name="Rectangle 3"/>
          <p:cNvSpPr>
            <a:spLocks noChangeArrowheads="1"/>
          </p:cNvSpPr>
          <p:nvPr/>
        </p:nvSpPr>
        <p:spPr bwMode="auto">
          <a:xfrm>
            <a:off x="304800" y="2895600"/>
            <a:ext cx="8534400" cy="1631950"/>
          </a:xfrm>
          <a:prstGeom prst="rect">
            <a:avLst/>
          </a:prstGeom>
          <a:solidFill>
            <a:schemeClr val="bg1"/>
          </a:solidFill>
          <a:ln w="12700">
            <a:noFill/>
            <a:miter lim="800000"/>
            <a:headEnd type="none" w="sm" len="sm"/>
            <a:tailEnd type="none" w="sm" len="sm"/>
          </a:ln>
        </p:spPr>
        <p:txBody>
          <a:bodyPr>
            <a:spAutoFit/>
          </a:bodyPr>
          <a:lstStyle/>
          <a:p>
            <a:pPr algn="ctr" eaLnBrk="0" hangingPunct="0">
              <a:defRPr/>
            </a:pPr>
            <a:endParaRPr lang="de-DE" sz="2000" i="1" dirty="0">
              <a:latin typeface="Arial" charset="0"/>
            </a:endParaRPr>
          </a:p>
          <a:p>
            <a:pPr marL="354013" indent="-354013" eaLnBrk="0" hangingPunct="0">
              <a:buFontTx/>
              <a:buAutoNum type="alphaLcParenR"/>
              <a:defRPr/>
            </a:pPr>
            <a:r>
              <a:rPr lang="de-DE" sz="2000" i="1" dirty="0">
                <a:latin typeface="Arial" charset="0"/>
              </a:rPr>
              <a:t>nur in bestimmten </a:t>
            </a:r>
            <a:r>
              <a:rPr lang="de-DE" sz="2000" dirty="0">
                <a:latin typeface="Arial" charset="0"/>
              </a:rPr>
              <a:t>besonderen Fällen erlaubt sein sollen, wenn sie </a:t>
            </a:r>
          </a:p>
          <a:p>
            <a:pPr marL="354013" indent="-354013" eaLnBrk="0" hangingPunct="0">
              <a:buFontTx/>
              <a:buAutoNum type="alphaLcParenR"/>
              <a:defRPr/>
            </a:pPr>
            <a:r>
              <a:rPr lang="de-DE" sz="2000" dirty="0">
                <a:latin typeface="Arial" charset="0"/>
              </a:rPr>
              <a:t>nicht im Widerspruch zu einer </a:t>
            </a:r>
            <a:r>
              <a:rPr lang="de-DE" sz="2000" i="1" dirty="0">
                <a:latin typeface="Arial" charset="0"/>
              </a:rPr>
              <a:t>normalen Verwertung </a:t>
            </a:r>
            <a:r>
              <a:rPr lang="de-DE" sz="2000" dirty="0">
                <a:latin typeface="Arial" charset="0"/>
              </a:rPr>
              <a:t>stehen und dadurch </a:t>
            </a:r>
          </a:p>
          <a:p>
            <a:pPr marL="354013" indent="-354013" eaLnBrk="0" hangingPunct="0">
              <a:buFontTx/>
              <a:buAutoNum type="alphaLcParenR"/>
              <a:defRPr/>
            </a:pPr>
            <a:r>
              <a:rPr lang="de-DE" sz="2000" dirty="0">
                <a:latin typeface="Arial" charset="0"/>
              </a:rPr>
              <a:t>keine unzumutbaren </a:t>
            </a:r>
            <a:r>
              <a:rPr lang="de-DE" sz="2000" i="1" dirty="0">
                <a:latin typeface="Arial" charset="0"/>
              </a:rPr>
              <a:t>Nachteile für den Urheber </a:t>
            </a:r>
            <a:r>
              <a:rPr lang="de-DE" sz="2000" dirty="0">
                <a:latin typeface="Arial" charset="0"/>
              </a:rPr>
              <a:t>entstehen.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00200" y="914400"/>
            <a:ext cx="5943600" cy="4267200"/>
          </a:xfrm>
          <a:prstGeom prst="rect">
            <a:avLst/>
          </a:prstGeom>
          <a:solidFill>
            <a:srgbClr val="008080"/>
          </a:solidFill>
          <a:ln w="9525">
            <a:noFill/>
            <a:miter lim="800000"/>
            <a:headEnd/>
            <a:tailEnd/>
          </a:ln>
        </p:spPr>
        <p:txBody>
          <a:bodyPr/>
          <a:lstStyle/>
          <a:p>
            <a:pPr algn="ctr" eaLnBrk="0" hangingPunct="0">
              <a:lnSpc>
                <a:spcPct val="90000"/>
              </a:lnSpc>
              <a:defRPr/>
            </a:pPr>
            <a:endParaRPr lang="de-DE" sz="4000" i="1" dirty="0">
              <a:solidFill>
                <a:schemeClr val="bg1"/>
              </a:solidFill>
              <a:latin typeface="Arial" charset="0"/>
            </a:endParaRPr>
          </a:p>
          <a:p>
            <a:pPr algn="ctr" eaLnBrk="0" hangingPunct="0">
              <a:lnSpc>
                <a:spcPct val="90000"/>
              </a:lnSpc>
              <a:defRPr/>
            </a:pPr>
            <a:r>
              <a:rPr lang="de-DE" sz="4000" i="1" dirty="0">
                <a:solidFill>
                  <a:schemeClr val="bg1"/>
                </a:solidFill>
                <a:latin typeface="Arial" charset="0"/>
              </a:rPr>
              <a:t>Urheberrechtsreform in Deutschland</a:t>
            </a:r>
          </a:p>
          <a:p>
            <a:pPr algn="ctr" eaLnBrk="0" hangingPunct="0">
              <a:lnSpc>
                <a:spcPct val="90000"/>
              </a:lnSpc>
              <a:defRPr/>
            </a:pPr>
            <a:endParaRPr lang="de-DE" sz="4000" i="1" dirty="0">
              <a:solidFill>
                <a:schemeClr val="bg1"/>
              </a:solidFill>
              <a:latin typeface="Arial" charset="0"/>
            </a:endParaRPr>
          </a:p>
          <a:p>
            <a:pPr marL="457200" indent="-457200" algn="ctr" eaLnBrk="0" hangingPunct="0">
              <a:lnSpc>
                <a:spcPct val="90000"/>
              </a:lnSpc>
              <a:buFontTx/>
              <a:buAutoNum type="arabicPeriod"/>
              <a:defRPr/>
            </a:pPr>
            <a:r>
              <a:rPr lang="de-DE" sz="4000" i="1" dirty="0">
                <a:solidFill>
                  <a:schemeClr val="bg1"/>
                </a:solidFill>
                <a:latin typeface="Arial" charset="0"/>
              </a:rPr>
              <a:t>und 2. Korb</a:t>
            </a:r>
          </a:p>
          <a:p>
            <a:pPr marL="457200" indent="-457200" algn="ctr" eaLnBrk="0" hangingPunct="0">
              <a:lnSpc>
                <a:spcPct val="90000"/>
              </a:lnSpc>
              <a:defRPr/>
            </a:pPr>
            <a:endParaRPr lang="de-DE" sz="4000" i="1" dirty="0">
              <a:solidFill>
                <a:schemeClr val="bg1"/>
              </a:solidFill>
              <a:latin typeface="Arial" charset="0"/>
            </a:endParaRPr>
          </a:p>
          <a:p>
            <a:pPr marL="457200" indent="-457200" algn="ctr" eaLnBrk="0" hangingPunct="0">
              <a:lnSpc>
                <a:spcPct val="90000"/>
              </a:lnSpc>
              <a:defRPr/>
            </a:pPr>
            <a:r>
              <a:rPr lang="de-DE" sz="4000" i="1" dirty="0">
                <a:solidFill>
                  <a:schemeClr val="bg1"/>
                </a:solidFill>
                <a:latin typeface="Arial" charset="0"/>
              </a:rPr>
              <a:t>2003 und 2008</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533400" y="609600"/>
            <a:ext cx="8153400" cy="2554288"/>
          </a:xfrm>
          <a:prstGeom prst="rect">
            <a:avLst/>
          </a:prstGeom>
          <a:solidFill>
            <a:schemeClr val="bg1"/>
          </a:solidFill>
          <a:ln w="12700">
            <a:noFill/>
            <a:miter lim="800000"/>
            <a:headEnd type="none" w="sm" len="sm"/>
            <a:tailEnd type="none" w="sm" len="sm"/>
          </a:ln>
        </p:spPr>
        <p:txBody>
          <a:bodyPr>
            <a:spAutoFit/>
          </a:bodyPr>
          <a:lstStyle/>
          <a:p>
            <a:pPr algn="ctr" eaLnBrk="0" hangingPunct="0"/>
            <a:r>
              <a:rPr lang="de-DE" sz="2000">
                <a:solidFill>
                  <a:srgbClr val="003366"/>
                </a:solidFill>
              </a:rPr>
              <a:t>Die öffentliche Regulierung</a:t>
            </a:r>
          </a:p>
          <a:p>
            <a:pPr algn="ctr" eaLnBrk="0" hangingPunct="0"/>
            <a:endParaRPr lang="de-DE" sz="2000">
              <a:solidFill>
                <a:srgbClr val="003366"/>
              </a:solidFill>
            </a:endParaRPr>
          </a:p>
          <a:p>
            <a:pPr algn="ctr" eaLnBrk="0" hangingPunct="0"/>
            <a:r>
              <a:rPr lang="de-DE" sz="2000">
                <a:solidFill>
                  <a:srgbClr val="003366"/>
                </a:solidFill>
              </a:rPr>
              <a:t>TRIPS, WIPO, EU, 1. und 2. Korb in Deutschland</a:t>
            </a:r>
          </a:p>
          <a:p>
            <a:pPr algn="ctr" eaLnBrk="0" hangingPunct="0"/>
            <a:endParaRPr lang="de-DE" sz="2000">
              <a:solidFill>
                <a:srgbClr val="003366"/>
              </a:solidFill>
            </a:endParaRPr>
          </a:p>
          <a:p>
            <a:pPr algn="ctr" eaLnBrk="0" hangingPunct="0"/>
            <a:r>
              <a:rPr lang="de-DE" sz="2000">
                <a:solidFill>
                  <a:srgbClr val="003366"/>
                </a:solidFill>
              </a:rPr>
              <a:t> hat bislang sehr stark dem Interesse der Wirtschaft an der Verwertung von Wissen, dann aber auch der Abwehr der für die Informationswirtschaft bedrohlich gewordenen freien Nutzungsformen Rechnung getragen.</a:t>
            </a:r>
          </a:p>
        </p:txBody>
      </p:sp>
      <p:sp>
        <p:nvSpPr>
          <p:cNvPr id="8" name="Rectangle 3"/>
          <p:cNvSpPr>
            <a:spLocks noChangeArrowheads="1"/>
          </p:cNvSpPr>
          <p:nvPr/>
        </p:nvSpPr>
        <p:spPr bwMode="auto">
          <a:xfrm>
            <a:off x="304800" y="3124200"/>
            <a:ext cx="8153400" cy="708025"/>
          </a:xfrm>
          <a:prstGeom prst="rect">
            <a:avLst/>
          </a:prstGeom>
          <a:solidFill>
            <a:schemeClr val="bg1"/>
          </a:solidFill>
          <a:ln w="12700">
            <a:noFill/>
            <a:miter lim="800000"/>
            <a:headEnd type="none" w="sm" len="sm"/>
            <a:tailEnd type="none" w="sm" len="sm"/>
          </a:ln>
        </p:spPr>
        <p:txBody>
          <a:bodyPr>
            <a:spAutoFit/>
          </a:bodyPr>
          <a:lstStyle/>
          <a:p>
            <a:pPr algn="ctr" eaLnBrk="0" hangingPunct="0"/>
            <a:r>
              <a:rPr lang="de-DE" sz="2000">
                <a:solidFill>
                  <a:srgbClr val="003366"/>
                </a:solidFill>
              </a:rPr>
              <a:t>z.B. auch durch </a:t>
            </a:r>
            <a:r>
              <a:rPr lang="de-DE" sz="2000" b="1">
                <a:solidFill>
                  <a:srgbClr val="003366"/>
                </a:solidFill>
              </a:rPr>
              <a:t>rechtlichen Schutz der technischen Schutzmaßnahmen</a:t>
            </a:r>
          </a:p>
        </p:txBody>
      </p:sp>
      <p:sp>
        <p:nvSpPr>
          <p:cNvPr id="9" name="Rectangle 3"/>
          <p:cNvSpPr>
            <a:spLocks noChangeArrowheads="1"/>
          </p:cNvSpPr>
          <p:nvPr/>
        </p:nvSpPr>
        <p:spPr bwMode="auto">
          <a:xfrm>
            <a:off x="304800" y="4648200"/>
            <a:ext cx="8153400" cy="708025"/>
          </a:xfrm>
          <a:prstGeom prst="rect">
            <a:avLst/>
          </a:prstGeom>
          <a:solidFill>
            <a:schemeClr val="bg1"/>
          </a:solidFill>
          <a:ln w="12700">
            <a:noFill/>
            <a:miter lim="800000"/>
            <a:headEnd type="none" w="sm" len="sm"/>
            <a:tailEnd type="none" w="sm" len="sm"/>
          </a:ln>
        </p:spPr>
        <p:txBody>
          <a:bodyPr>
            <a:spAutoFit/>
          </a:bodyPr>
          <a:lstStyle/>
          <a:p>
            <a:pPr algn="ctr" eaLnBrk="0" hangingPunct="0"/>
            <a:r>
              <a:rPr lang="de-DE" sz="2000">
                <a:solidFill>
                  <a:srgbClr val="003366"/>
                </a:solidFill>
              </a:rPr>
              <a:t>Und durch Förderung des </a:t>
            </a:r>
            <a:r>
              <a:rPr lang="de-DE" sz="2000" b="1">
                <a:solidFill>
                  <a:srgbClr val="003366"/>
                </a:solidFill>
              </a:rPr>
              <a:t>Anspruchs auf Retailmärkte </a:t>
            </a:r>
            <a:r>
              <a:rPr lang="de-DE" sz="2000">
                <a:solidFill>
                  <a:srgbClr val="003366"/>
                </a:solidFill>
              </a:rPr>
              <a:t>bei sukzessiver Ausschaltung der Mittlerorganisationen</a:t>
            </a:r>
          </a:p>
        </p:txBody>
      </p:sp>
      <p:sp>
        <p:nvSpPr>
          <p:cNvPr id="10" name="Rectangle 3"/>
          <p:cNvSpPr>
            <a:spLocks noChangeArrowheads="1"/>
          </p:cNvSpPr>
          <p:nvPr/>
        </p:nvSpPr>
        <p:spPr bwMode="auto">
          <a:xfrm>
            <a:off x="381000" y="3886200"/>
            <a:ext cx="8153400" cy="708025"/>
          </a:xfrm>
          <a:prstGeom prst="rect">
            <a:avLst/>
          </a:prstGeom>
          <a:solidFill>
            <a:schemeClr val="bg1"/>
          </a:solidFill>
          <a:ln w="12700">
            <a:noFill/>
            <a:miter lim="800000"/>
            <a:headEnd type="none" w="sm" len="sm"/>
            <a:tailEnd type="none" w="sm" len="sm"/>
          </a:ln>
        </p:spPr>
        <p:txBody>
          <a:bodyPr>
            <a:spAutoFit/>
          </a:bodyPr>
          <a:lstStyle/>
          <a:p>
            <a:pPr algn="ctr" eaLnBrk="0" hangingPunct="0"/>
            <a:r>
              <a:rPr lang="de-DE" sz="2000">
                <a:solidFill>
                  <a:srgbClr val="003366"/>
                </a:solidFill>
              </a:rPr>
              <a:t>aber auch durch </a:t>
            </a:r>
            <a:r>
              <a:rPr lang="de-DE" sz="2000" b="1">
                <a:solidFill>
                  <a:srgbClr val="003366"/>
                </a:solidFill>
              </a:rPr>
              <a:t>Intensivierung der Eigentumsansprüche </a:t>
            </a:r>
            <a:r>
              <a:rPr lang="de-DE" sz="2000">
                <a:solidFill>
                  <a:srgbClr val="003366"/>
                </a:solidFill>
              </a:rPr>
              <a:t>an der Verwertung  des Commons Wissens</a:t>
            </a:r>
          </a:p>
        </p:txBody>
      </p:sp>
      <p:sp>
        <p:nvSpPr>
          <p:cNvPr id="19462" name="Rectangle 2"/>
          <p:cNvSpPr>
            <a:spLocks noChangeArrowheads="1"/>
          </p:cNvSpPr>
          <p:nvPr/>
        </p:nvSpPr>
        <p:spPr bwMode="auto">
          <a:xfrm>
            <a:off x="0" y="0"/>
            <a:ext cx="9144000" cy="609600"/>
          </a:xfrm>
          <a:prstGeom prst="rect">
            <a:avLst/>
          </a:prstGeom>
          <a:solidFill>
            <a:srgbClr val="008080"/>
          </a:solidFill>
          <a:ln w="9525">
            <a:noFill/>
            <a:miter lim="800000"/>
            <a:headEnd/>
            <a:tailEnd/>
          </a:ln>
        </p:spPr>
        <p:txBody>
          <a:bodyPr/>
          <a:lstStyle/>
          <a:p>
            <a:pPr algn="ctr" eaLnBrk="0" hangingPunct="0">
              <a:lnSpc>
                <a:spcPct val="90000"/>
              </a:lnSpc>
            </a:pPr>
            <a:r>
              <a:rPr lang="de-DE" sz="2400" i="1">
                <a:solidFill>
                  <a:schemeClr val="bg1"/>
                </a:solidFill>
              </a:rPr>
              <a:t>Hintergrund der UrhR-Regulierung in Deutschland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90600" y="1143000"/>
            <a:ext cx="7239000" cy="479425"/>
          </a:xfrm>
          <a:prstGeom prst="rect">
            <a:avLst/>
          </a:prstGeom>
          <a:solidFill>
            <a:schemeClr val="bg1"/>
          </a:solidFill>
          <a:ln w="9525">
            <a:noFill/>
            <a:miter lim="800000"/>
            <a:headEnd/>
            <a:tailEnd/>
          </a:ln>
        </p:spPr>
        <p:txBody>
          <a:bodyPr>
            <a:spAutoFit/>
          </a:bodyPr>
          <a:lstStyle/>
          <a:p>
            <a:pPr algn="ctr" eaLnBrk="0" hangingPunct="0">
              <a:lnSpc>
                <a:spcPct val="90000"/>
              </a:lnSpc>
            </a:pPr>
            <a:endParaRPr lang="de-DE" sz="2800" i="1">
              <a:solidFill>
                <a:schemeClr val="tx1"/>
              </a:solidFill>
            </a:endParaRPr>
          </a:p>
        </p:txBody>
      </p:sp>
      <p:sp>
        <p:nvSpPr>
          <p:cNvPr id="878596" name="Rectangle 4"/>
          <p:cNvSpPr>
            <a:spLocks noChangeArrowheads="1"/>
          </p:cNvSpPr>
          <p:nvPr/>
        </p:nvSpPr>
        <p:spPr bwMode="auto">
          <a:xfrm>
            <a:off x="1905000" y="914400"/>
            <a:ext cx="5562600" cy="615950"/>
          </a:xfrm>
          <a:prstGeom prst="rect">
            <a:avLst/>
          </a:prstGeom>
          <a:solidFill>
            <a:srgbClr val="E9E9E9"/>
          </a:solidFill>
          <a:ln w="9525">
            <a:noFill/>
            <a:miter lim="800000"/>
            <a:headEnd/>
            <a:tailEnd/>
          </a:ln>
        </p:spPr>
        <p:txBody>
          <a:bodyPr lIns="0" tIns="0" rIns="0" bIns="0" anchor="ctr">
            <a:spAutoFit/>
          </a:bodyPr>
          <a:lstStyle/>
          <a:p>
            <a:pPr algn="ctr" eaLnBrk="0" hangingPunct="0">
              <a:buFont typeface="Wingdings" pitchFamily="2" charset="2"/>
              <a:buNone/>
            </a:pPr>
            <a:r>
              <a:rPr lang="de-DE" sz="2000">
                <a:solidFill>
                  <a:schemeClr val="tx1"/>
                </a:solidFill>
              </a:rPr>
              <a:t>als Ergebnis des „Ersten“ und „Zweiten Korbs“ – Gesetz geworden 2003 bzw. Anfang 2008</a:t>
            </a:r>
          </a:p>
        </p:txBody>
      </p:sp>
      <p:sp>
        <p:nvSpPr>
          <p:cNvPr id="20484" name="Rectangle 2"/>
          <p:cNvSpPr>
            <a:spLocks noChangeArrowheads="1"/>
          </p:cNvSpPr>
          <p:nvPr/>
        </p:nvSpPr>
        <p:spPr bwMode="auto">
          <a:xfrm>
            <a:off x="0" y="0"/>
            <a:ext cx="9144000" cy="609600"/>
          </a:xfrm>
          <a:prstGeom prst="rect">
            <a:avLst/>
          </a:prstGeom>
          <a:solidFill>
            <a:srgbClr val="008080"/>
          </a:solidFill>
          <a:ln w="9525">
            <a:noFill/>
            <a:miter lim="800000"/>
            <a:headEnd/>
            <a:tailEnd/>
          </a:ln>
        </p:spPr>
        <p:txBody>
          <a:bodyPr/>
          <a:lstStyle/>
          <a:p>
            <a:pPr algn="ctr" eaLnBrk="0" hangingPunct="0">
              <a:lnSpc>
                <a:spcPct val="90000"/>
              </a:lnSpc>
            </a:pPr>
            <a:r>
              <a:rPr lang="de-DE" sz="2400" i="1">
                <a:solidFill>
                  <a:schemeClr val="bg1"/>
                </a:solidFill>
              </a:rPr>
              <a:t>Aktuelle Probleme beim Umgang mit elektronischen Publikationen</a:t>
            </a:r>
          </a:p>
        </p:txBody>
      </p:sp>
      <p:sp>
        <p:nvSpPr>
          <p:cNvPr id="6" name="Rectangle 6"/>
          <p:cNvSpPr>
            <a:spLocks noChangeArrowheads="1"/>
          </p:cNvSpPr>
          <p:nvPr/>
        </p:nvSpPr>
        <p:spPr bwMode="auto">
          <a:xfrm>
            <a:off x="533400" y="1752600"/>
            <a:ext cx="8305800" cy="4254500"/>
          </a:xfrm>
          <a:prstGeom prst="rect">
            <a:avLst/>
          </a:prstGeom>
          <a:solidFill>
            <a:srgbClr val="F8F8F8"/>
          </a:solidFill>
          <a:ln w="9525">
            <a:noFill/>
            <a:miter lim="800000"/>
            <a:headEnd/>
            <a:tailEnd/>
          </a:ln>
        </p:spPr>
        <p:txBody>
          <a:bodyPr lIns="18000" tIns="10800" rIns="18000" bIns="10800">
            <a:spAutoFit/>
          </a:bodyPr>
          <a:lstStyle/>
          <a:p>
            <a:pPr eaLnBrk="0" hangingPunct="0">
              <a:lnSpc>
                <a:spcPct val="150000"/>
              </a:lnSpc>
            </a:pPr>
            <a:r>
              <a:rPr lang="de-DE" b="1">
                <a:solidFill>
                  <a:srgbClr val="003366"/>
                </a:solidFill>
                <a:cs typeface="Times New Roman" pitchFamily="18" charset="0"/>
              </a:rPr>
              <a:t>§ 52a </a:t>
            </a:r>
            <a:r>
              <a:rPr lang="de-DE" sz="1600">
                <a:solidFill>
                  <a:srgbClr val="003366"/>
                </a:solidFill>
                <a:cs typeface="Times New Roman" pitchFamily="18" charset="0"/>
              </a:rPr>
              <a:t>Öffentliche Zugänglichmachung für Unterricht und Forschung        </a:t>
            </a:r>
          </a:p>
          <a:p>
            <a:pPr eaLnBrk="0" hangingPunct="0">
              <a:buFont typeface="Wingdings" pitchFamily="2" charset="2"/>
              <a:buNone/>
            </a:pPr>
            <a:r>
              <a:rPr lang="de-DE" b="1">
                <a:solidFill>
                  <a:srgbClr val="003366"/>
                </a:solidFill>
                <a:cs typeface="Times New Roman" pitchFamily="18" charset="0"/>
              </a:rPr>
              <a:t>§ 52b </a:t>
            </a:r>
            <a:r>
              <a:rPr lang="de-DE" sz="1600">
                <a:solidFill>
                  <a:srgbClr val="003366"/>
                </a:solidFill>
                <a:cs typeface="Times New Roman" pitchFamily="18" charset="0"/>
              </a:rPr>
              <a:t>(Entwurf) zur Wiedergabe von Werken an elektronischen Leseplätzen inBibliotheken, Archiven und Museen</a:t>
            </a:r>
            <a:br>
              <a:rPr lang="de-DE" sz="1600">
                <a:solidFill>
                  <a:srgbClr val="003366"/>
                </a:solidFill>
                <a:cs typeface="Times New Roman" pitchFamily="18" charset="0"/>
              </a:rPr>
            </a:br>
            <a:r>
              <a:rPr lang="de-DE" b="1">
                <a:solidFill>
                  <a:srgbClr val="003366"/>
                </a:solidFill>
                <a:cs typeface="Times New Roman" pitchFamily="18" charset="0"/>
              </a:rPr>
              <a:t>§ 53a </a:t>
            </a:r>
            <a:r>
              <a:rPr lang="de-DE" sz="1600">
                <a:solidFill>
                  <a:srgbClr val="003366"/>
                </a:solidFill>
                <a:cs typeface="Times New Roman" pitchFamily="18" charset="0"/>
              </a:rPr>
              <a:t>(Entwurf) zum Versand von digitalen Kopien</a:t>
            </a:r>
            <a:br>
              <a:rPr lang="de-DE" sz="16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53 Abs. 2 Nr. 2 UrhG zur Zulässigkeit elektronischer Archive</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95b UrhG zur Durchsetzung der Privatkopie bei technischen Schutzmaßnahmen </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31a UrhG (Entwurf) zu den unbekannten Nutzungsarten: Archivregelung</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Änderung des § 53 Abs. 5 UrhG zur Erweiterung des Rechts der elektronischen Archivkopie (§ 53 Abs. 2 Nr. 2 UrhG) auf elektronische Datenbankwerke</a:t>
            </a:r>
            <a:br>
              <a:rPr lang="de-DE" sz="1200">
                <a:solidFill>
                  <a:srgbClr val="003366"/>
                </a:solidFill>
                <a:cs typeface="Times New Roman" pitchFamily="18" charset="0"/>
              </a:rPr>
            </a:br>
            <a:r>
              <a:rPr lang="de-DE" sz="1200">
                <a:solidFill>
                  <a:srgbClr val="003366"/>
                </a:solidFill>
                <a:cs typeface="Times New Roman" pitchFamily="18" charset="0"/>
              </a:rPr>
              <a:t> </a:t>
            </a:r>
            <a:br>
              <a:rPr lang="de-DE" sz="1200">
                <a:solidFill>
                  <a:srgbClr val="003366"/>
                </a:solidFill>
                <a:cs typeface="Times New Roman" pitchFamily="18" charset="0"/>
              </a:rPr>
            </a:br>
            <a:r>
              <a:rPr lang="de-DE" sz="1200">
                <a:solidFill>
                  <a:srgbClr val="003366"/>
                </a:solidFill>
                <a:cs typeface="Times New Roman" pitchFamily="18" charset="0"/>
              </a:rPr>
              <a:t>§ 49 UrhG zu Elektronischen Pressespiegeln</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52a UrhG zur Verlängerung der Befristung in § 137k</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95b UrhG zur Neubewertung der technischen Schutzmaßnahmen (DRM) </a:t>
            </a:r>
            <a:r>
              <a:rPr lang="de-DE" sz="1600">
                <a:solidFill>
                  <a:srgbClr val="003366"/>
                </a:solidFill>
                <a:cs typeface="Times New Roman" pitchFamily="18" charset="0"/>
              </a:rPr>
              <a:t/>
            </a:r>
            <a:br>
              <a:rPr lang="de-DE" sz="1600">
                <a:solidFill>
                  <a:srgbClr val="003366"/>
                </a:solidFill>
                <a:cs typeface="Times New Roman" pitchFamily="18" charset="0"/>
              </a:rPr>
            </a:br>
            <a:endParaRPr lang="de-DE" sz="1600">
              <a:solidFill>
                <a:srgbClr val="003366"/>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8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6" grpId="0" animBg="1" autoUpdateAnimBg="0"/>
      <p:bldP spid="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812800"/>
          </a:xfrm>
          <a:prstGeom prst="rect">
            <a:avLst/>
          </a:prstGeom>
          <a:solidFill>
            <a:srgbClr val="008080"/>
          </a:solidFill>
          <a:ln w="9525">
            <a:noFill/>
            <a:miter lim="800000"/>
            <a:headEnd/>
            <a:tailEnd/>
          </a:ln>
        </p:spPr>
        <p:txBody>
          <a:bodyPr lIns="0" rIns="0">
            <a:spAutoFit/>
          </a:bodyPr>
          <a:lstStyle/>
          <a:p>
            <a:pPr algn="ctr" eaLnBrk="0" hangingPunct="0">
              <a:lnSpc>
                <a:spcPct val="90000"/>
              </a:lnSpc>
            </a:pPr>
            <a:r>
              <a:rPr lang="de-DE" sz="2600" i="1">
                <a:solidFill>
                  <a:schemeClr val="bg1"/>
                </a:solidFill>
              </a:rPr>
              <a:t>Urheberrecht -  2. Korb – Probleme für Bildung und Wissen-schaft – Schranke in § 52a für Unterricht und Forschung</a:t>
            </a:r>
          </a:p>
        </p:txBody>
      </p:sp>
      <p:pic>
        <p:nvPicPr>
          <p:cNvPr id="890883" name="Picture 3"/>
          <p:cNvPicPr>
            <a:picLocks noChangeAspect="1" noChangeArrowheads="1"/>
          </p:cNvPicPr>
          <p:nvPr/>
        </p:nvPicPr>
        <p:blipFill>
          <a:blip r:embed="rId3" cstate="print"/>
          <a:srcRect/>
          <a:stretch>
            <a:fillRect/>
          </a:stretch>
        </p:blipFill>
        <p:spPr bwMode="auto">
          <a:xfrm rot="10800000" flipH="1" flipV="1">
            <a:off x="131763" y="1524000"/>
            <a:ext cx="7862887" cy="4572000"/>
          </a:xfrm>
          <a:prstGeom prst="rect">
            <a:avLst/>
          </a:prstGeom>
          <a:noFill/>
          <a:ln w="9525">
            <a:noFill/>
            <a:miter lim="800000"/>
            <a:headEnd/>
            <a:tailEnd/>
          </a:ln>
        </p:spPr>
      </p:pic>
      <p:sp>
        <p:nvSpPr>
          <p:cNvPr id="890884" name="AutoShape 4"/>
          <p:cNvSpPr>
            <a:spLocks noChangeArrowheads="1"/>
          </p:cNvSpPr>
          <p:nvPr/>
        </p:nvSpPr>
        <p:spPr bwMode="auto">
          <a:xfrm>
            <a:off x="115888" y="838200"/>
            <a:ext cx="2170112" cy="738664"/>
          </a:xfrm>
          <a:prstGeom prst="wedgeRectCallout">
            <a:avLst>
              <a:gd name="adj1" fmla="val 39440"/>
              <a:gd name="adj2" fmla="val 255815"/>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dirty="0">
                <a:solidFill>
                  <a:srgbClr val="000099"/>
                </a:solidFill>
              </a:rPr>
              <a:t>nur kleine Teile eines </a:t>
            </a:r>
            <a:r>
              <a:rPr lang="de-DE" sz="1600" dirty="0" smtClean="0">
                <a:solidFill>
                  <a:srgbClr val="000099"/>
                </a:solidFill>
              </a:rPr>
              <a:t>Werkes (</a:t>
            </a:r>
            <a:r>
              <a:rPr lang="de-DE" sz="1600" dirty="0" err="1" smtClean="0">
                <a:solidFill>
                  <a:srgbClr val="000099"/>
                </a:solidFill>
              </a:rPr>
              <a:t>max</a:t>
            </a:r>
            <a:r>
              <a:rPr lang="de-DE" sz="1600" dirty="0" smtClean="0">
                <a:solidFill>
                  <a:srgbClr val="000099"/>
                </a:solidFill>
              </a:rPr>
              <a:t> 15%, Filme 5 </a:t>
            </a:r>
            <a:r>
              <a:rPr lang="de-DE" sz="1600" dirty="0" err="1" smtClean="0">
                <a:solidFill>
                  <a:srgbClr val="000099"/>
                </a:solidFill>
              </a:rPr>
              <a:t>mins</a:t>
            </a:r>
            <a:r>
              <a:rPr lang="de-DE" sz="1600" dirty="0" smtClean="0">
                <a:solidFill>
                  <a:srgbClr val="000099"/>
                </a:solidFill>
              </a:rPr>
              <a:t>) *</a:t>
            </a:r>
            <a:endParaRPr lang="de-DE" sz="1600" dirty="0">
              <a:solidFill>
                <a:srgbClr val="000099"/>
              </a:solidFill>
            </a:endParaRPr>
          </a:p>
        </p:txBody>
      </p:sp>
      <p:sp>
        <p:nvSpPr>
          <p:cNvPr id="890885" name="AutoShape 5"/>
          <p:cNvSpPr>
            <a:spLocks noChangeArrowheads="1"/>
          </p:cNvSpPr>
          <p:nvPr/>
        </p:nvSpPr>
        <p:spPr bwMode="auto">
          <a:xfrm>
            <a:off x="2782888" y="914400"/>
            <a:ext cx="2170112" cy="492125"/>
          </a:xfrm>
          <a:prstGeom prst="wedgeRectCallout">
            <a:avLst>
              <a:gd name="adj1" fmla="val -150380"/>
              <a:gd name="adj2" fmla="val 341773"/>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0099"/>
                </a:solidFill>
              </a:rPr>
              <a:t>nur für die Nutzung IM Unterricht</a:t>
            </a:r>
          </a:p>
        </p:txBody>
      </p:sp>
      <p:sp>
        <p:nvSpPr>
          <p:cNvPr id="890886" name="AutoShape 6"/>
          <p:cNvSpPr>
            <a:spLocks noChangeArrowheads="1"/>
          </p:cNvSpPr>
          <p:nvPr/>
        </p:nvSpPr>
        <p:spPr bwMode="auto">
          <a:xfrm>
            <a:off x="6973888" y="2514600"/>
            <a:ext cx="2170112" cy="738188"/>
          </a:xfrm>
          <a:prstGeom prst="wedgeRectCallout">
            <a:avLst>
              <a:gd name="adj1" fmla="val -222958"/>
              <a:gd name="adj2" fmla="val 59435"/>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0099"/>
                </a:solidFill>
              </a:rPr>
              <a:t>nur für die bestimmt abgegrenzten Teilnehmer von Kursen</a:t>
            </a:r>
          </a:p>
        </p:txBody>
      </p:sp>
      <p:sp>
        <p:nvSpPr>
          <p:cNvPr id="890887" name="AutoShape 7"/>
          <p:cNvSpPr>
            <a:spLocks noChangeArrowheads="1"/>
          </p:cNvSpPr>
          <p:nvPr/>
        </p:nvSpPr>
        <p:spPr bwMode="auto">
          <a:xfrm>
            <a:off x="7239000" y="1676400"/>
            <a:ext cx="1828800" cy="733425"/>
          </a:xfrm>
          <a:prstGeom prst="wedgeRectCallout">
            <a:avLst>
              <a:gd name="adj1" fmla="val -313588"/>
              <a:gd name="adj2" fmla="val 301977"/>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0099"/>
                </a:solidFill>
              </a:rPr>
              <a:t>für die Nutzung genau definierter Forschungsgruppen</a:t>
            </a:r>
          </a:p>
        </p:txBody>
      </p:sp>
      <p:sp>
        <p:nvSpPr>
          <p:cNvPr id="890888" name="AutoShape 8"/>
          <p:cNvSpPr>
            <a:spLocks noChangeArrowheads="1"/>
          </p:cNvSpPr>
          <p:nvPr/>
        </p:nvSpPr>
        <p:spPr bwMode="auto">
          <a:xfrm>
            <a:off x="5526088" y="990600"/>
            <a:ext cx="2474912" cy="738664"/>
          </a:xfrm>
          <a:prstGeom prst="wedgeRectCallout">
            <a:avLst>
              <a:gd name="adj1" fmla="val -24648"/>
              <a:gd name="adj2" fmla="val 154616"/>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dirty="0">
                <a:solidFill>
                  <a:srgbClr val="000099"/>
                </a:solidFill>
              </a:rPr>
              <a:t>befristet bis Ende 2006 –verlängert </a:t>
            </a:r>
            <a:r>
              <a:rPr lang="de-DE" sz="1600" dirty="0" smtClean="0">
                <a:solidFill>
                  <a:srgbClr val="000099"/>
                </a:solidFill>
              </a:rPr>
              <a:t>2008, jetzt bis 2012</a:t>
            </a:r>
            <a:endParaRPr lang="de-DE" sz="1600" dirty="0">
              <a:solidFill>
                <a:srgbClr val="000099"/>
              </a:solidFill>
            </a:endParaRPr>
          </a:p>
        </p:txBody>
      </p:sp>
      <p:sp>
        <p:nvSpPr>
          <p:cNvPr id="890889" name="AutoShape 9"/>
          <p:cNvSpPr>
            <a:spLocks noChangeArrowheads="1"/>
          </p:cNvSpPr>
          <p:nvPr/>
        </p:nvSpPr>
        <p:spPr bwMode="auto">
          <a:xfrm>
            <a:off x="5830888" y="3124200"/>
            <a:ext cx="2322512" cy="733425"/>
          </a:xfrm>
          <a:prstGeom prst="wedgeRectCallout">
            <a:avLst>
              <a:gd name="adj1" fmla="val -199009"/>
              <a:gd name="adj2" fmla="val 221269"/>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0099"/>
                </a:solidFill>
              </a:rPr>
              <a:t>ohne direktes oder indirektes kommerzielles Interesse</a:t>
            </a:r>
          </a:p>
        </p:txBody>
      </p:sp>
      <p:sp>
        <p:nvSpPr>
          <p:cNvPr id="890890" name="AutoShape 10"/>
          <p:cNvSpPr>
            <a:spLocks noChangeArrowheads="1"/>
          </p:cNvSpPr>
          <p:nvPr/>
        </p:nvSpPr>
        <p:spPr bwMode="auto">
          <a:xfrm>
            <a:off x="6973888" y="3886200"/>
            <a:ext cx="2170112" cy="984250"/>
          </a:xfrm>
          <a:prstGeom prst="wedgeRectCallout">
            <a:avLst>
              <a:gd name="adj1" fmla="val -201060"/>
              <a:gd name="adj2" fmla="val 96917"/>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0099"/>
                </a:solidFill>
              </a:rPr>
              <a:t>Nutzung in Schulen nur mit expliziter Zustimmung der Rechtsinhaber</a:t>
            </a:r>
          </a:p>
        </p:txBody>
      </p:sp>
      <p:sp>
        <p:nvSpPr>
          <p:cNvPr id="890891" name="AutoShape 11"/>
          <p:cNvSpPr>
            <a:spLocks noChangeArrowheads="1"/>
          </p:cNvSpPr>
          <p:nvPr/>
        </p:nvSpPr>
        <p:spPr bwMode="auto">
          <a:xfrm>
            <a:off x="6049963" y="5029200"/>
            <a:ext cx="2713037" cy="733425"/>
          </a:xfrm>
          <a:prstGeom prst="wedgeRectCallout">
            <a:avLst>
              <a:gd name="adj1" fmla="val -67722"/>
              <a:gd name="adj2" fmla="val 29032"/>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0099"/>
                </a:solidFill>
              </a:rPr>
              <a:t>Nutzung von Filmen erst nach 2 Jahren der Verwertung in Filmtheatern</a:t>
            </a:r>
          </a:p>
        </p:txBody>
      </p:sp>
      <p:sp>
        <p:nvSpPr>
          <p:cNvPr id="12" name="AutoShape 4"/>
          <p:cNvSpPr>
            <a:spLocks noChangeArrowheads="1"/>
          </p:cNvSpPr>
          <p:nvPr/>
        </p:nvSpPr>
        <p:spPr bwMode="auto">
          <a:xfrm>
            <a:off x="1905000" y="1752600"/>
            <a:ext cx="2971800" cy="984885"/>
          </a:xfrm>
          <a:prstGeom prst="wedgeRectCallout">
            <a:avLst>
              <a:gd name="adj1" fmla="val 83091"/>
              <a:gd name="adj2" fmla="val 9618"/>
            </a:avLst>
          </a:prstGeom>
          <a:solidFill>
            <a:srgbClr val="CBCBCB">
              <a:alpha val="50195"/>
            </a:srgbClr>
          </a:solidFill>
          <a:ln w="9525">
            <a:noFill/>
            <a:miter lim="800000"/>
            <a:headEnd/>
            <a:tailEnd/>
          </a:ln>
        </p:spPr>
        <p:txBody>
          <a:bodyPr wrap="square" lIns="0" tIns="0" rIns="0" bIns="0">
            <a:spAutoFit/>
          </a:bodyPr>
          <a:lstStyle/>
          <a:p>
            <a:pPr algn="ctr" eaLnBrk="0" hangingPunct="0">
              <a:buFont typeface="Wingdings" pitchFamily="2" charset="2"/>
              <a:buNone/>
            </a:pPr>
            <a:r>
              <a:rPr lang="de-DE" sz="1600" dirty="0" smtClean="0">
                <a:solidFill>
                  <a:srgbClr val="000099"/>
                </a:solidFill>
              </a:rPr>
              <a:t>33% eines </a:t>
            </a:r>
            <a:r>
              <a:rPr lang="de-DE" sz="1600" dirty="0" err="1" smtClean="0">
                <a:solidFill>
                  <a:srgbClr val="000099"/>
                </a:solidFill>
              </a:rPr>
              <a:t>Drukcwerkes</a:t>
            </a:r>
            <a:r>
              <a:rPr lang="de-DE" sz="1600" dirty="0" smtClean="0">
                <a:solidFill>
                  <a:srgbClr val="000099"/>
                </a:solidFill>
              </a:rPr>
              <a:t>), </a:t>
            </a:r>
            <a:r>
              <a:rPr lang="de-DE" sz="1600" dirty="0" err="1" smtClean="0">
                <a:solidFill>
                  <a:srgbClr val="000099"/>
                </a:solidFill>
              </a:rPr>
              <a:t>max</a:t>
            </a:r>
            <a:r>
              <a:rPr lang="de-DE" sz="1600" dirty="0" smtClean="0">
                <a:solidFill>
                  <a:srgbClr val="000099"/>
                </a:solidFill>
              </a:rPr>
              <a:t>  25 S., 6 Seiten Musikeditionen, 5 </a:t>
            </a:r>
            <a:r>
              <a:rPr lang="de-DE" sz="1600" dirty="0" err="1" smtClean="0">
                <a:solidFill>
                  <a:srgbClr val="000099"/>
                </a:solidFill>
              </a:rPr>
              <a:t>mins</a:t>
            </a:r>
            <a:r>
              <a:rPr lang="de-DE" sz="1600" dirty="0" smtClean="0">
                <a:solidFill>
                  <a:srgbClr val="000099"/>
                </a:solidFill>
              </a:rPr>
              <a:t> Musikstück, alle vollständigen Bilder *</a:t>
            </a:r>
            <a:endParaRPr lang="de-DE" sz="1600" dirty="0">
              <a:solidFill>
                <a:srgbClr val="000099"/>
              </a:solidFill>
            </a:endParaRPr>
          </a:p>
        </p:txBody>
      </p:sp>
      <p:sp>
        <p:nvSpPr>
          <p:cNvPr id="13" name="Textfeld 12"/>
          <p:cNvSpPr txBox="1"/>
          <p:nvPr/>
        </p:nvSpPr>
        <p:spPr>
          <a:xfrm>
            <a:off x="990600" y="5867400"/>
            <a:ext cx="3810000" cy="738664"/>
          </a:xfrm>
          <a:prstGeom prst="rect">
            <a:avLst/>
          </a:prstGeom>
          <a:solidFill>
            <a:schemeClr val="bg1">
              <a:lumMod val="85000"/>
              <a:alpha val="61000"/>
            </a:schemeClr>
          </a:solidFill>
        </p:spPr>
        <p:txBody>
          <a:bodyPr wrap="square" rtlCol="0">
            <a:spAutoFit/>
          </a:bodyPr>
          <a:lstStyle/>
          <a:p>
            <a:pPr algn="ctr"/>
            <a:r>
              <a:rPr lang="de-DE" sz="1400" dirty="0" smtClean="0"/>
              <a:t>* Entsprechend Gesamtvertrag Länder/Verwertungsgesellschaften 09/07 zur § 52a </a:t>
            </a:r>
            <a:endParaRPr lang="de-DE" sz="1400" dirty="0"/>
          </a:p>
        </p:txBody>
      </p:sp>
      <p:sp>
        <p:nvSpPr>
          <p:cNvPr id="14" name="Textfeld 13"/>
          <p:cNvSpPr txBox="1"/>
          <p:nvPr/>
        </p:nvSpPr>
        <p:spPr>
          <a:xfrm>
            <a:off x="5029200" y="5867400"/>
            <a:ext cx="3810000" cy="523220"/>
          </a:xfrm>
          <a:prstGeom prst="rect">
            <a:avLst/>
          </a:prstGeom>
          <a:solidFill>
            <a:schemeClr val="bg1">
              <a:lumMod val="85000"/>
              <a:alpha val="61000"/>
            </a:schemeClr>
          </a:solidFill>
        </p:spPr>
        <p:txBody>
          <a:bodyPr wrap="square" rtlCol="0">
            <a:spAutoFit/>
          </a:bodyPr>
          <a:lstStyle/>
          <a:p>
            <a:pPr algn="ctr"/>
            <a:r>
              <a:rPr lang="de-DE" sz="1400" dirty="0" smtClean="0"/>
              <a:t>Vergütet werden muss in jedem Fall, also nur Genehmigungs- nicht Vergütungsfreiheit </a:t>
            </a:r>
            <a:endParaRPr lang="de-DE"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90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08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908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908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908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908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9089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908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8908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4" grpId="0" animBg="1" autoUpdateAnimBg="0"/>
      <p:bldP spid="890885" grpId="0" animBg="1" autoUpdateAnimBg="0"/>
      <p:bldP spid="890886" grpId="0" animBg="1" autoUpdateAnimBg="0"/>
      <p:bldP spid="890887" grpId="0" animBg="1" autoUpdateAnimBg="0"/>
      <p:bldP spid="890888" grpId="0" animBg="1" autoUpdateAnimBg="0"/>
      <p:bldP spid="890889" grpId="0" animBg="1" autoUpdateAnimBg="0"/>
      <p:bldP spid="890890" grpId="0" animBg="1" autoUpdateAnimBg="0"/>
      <p:bldP spid="890891" grpId="0" animBg="1" autoUpdateAnimBg="0"/>
      <p:bldP spid="12" grpId="0" animBg="1" autoUpdateAnimBg="0"/>
      <p:bldP spid="13" grpId="0" animBg="1"/>
      <p:bldP spid="14" grpId="0" animBg="1"/>
      <p:bldP spid="1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812800"/>
          </a:xfrm>
          <a:prstGeom prst="rect">
            <a:avLst/>
          </a:prstGeom>
          <a:solidFill>
            <a:srgbClr val="008080"/>
          </a:solidFill>
          <a:ln w="9525">
            <a:noFill/>
            <a:miter lim="800000"/>
            <a:headEnd/>
            <a:tailEnd/>
          </a:ln>
        </p:spPr>
        <p:txBody>
          <a:bodyPr>
            <a:spAutoFit/>
          </a:bodyPr>
          <a:lstStyle/>
          <a:p>
            <a:pPr algn="ctr" eaLnBrk="0" hangingPunct="0">
              <a:lnSpc>
                <a:spcPct val="90000"/>
              </a:lnSpc>
            </a:pPr>
            <a:r>
              <a:rPr lang="de-DE" sz="2600" i="1">
                <a:solidFill>
                  <a:schemeClr val="bg1"/>
                </a:solidFill>
              </a:rPr>
              <a:t>Urheberrecht -  Zweiter Korb – Schranke in § 52b Wiedergabe von Werken in Bibliotheken</a:t>
            </a:r>
          </a:p>
        </p:txBody>
      </p:sp>
      <p:pic>
        <p:nvPicPr>
          <p:cNvPr id="22531" name="Picture 12"/>
          <p:cNvPicPr>
            <a:picLocks noChangeAspect="1" noChangeArrowheads="1"/>
          </p:cNvPicPr>
          <p:nvPr/>
        </p:nvPicPr>
        <p:blipFill>
          <a:blip r:embed="rId3" cstate="print"/>
          <a:srcRect/>
          <a:stretch>
            <a:fillRect/>
          </a:stretch>
        </p:blipFill>
        <p:spPr bwMode="auto">
          <a:xfrm>
            <a:off x="228600" y="1752600"/>
            <a:ext cx="4800600" cy="2733675"/>
          </a:xfrm>
          <a:prstGeom prst="rect">
            <a:avLst/>
          </a:prstGeom>
          <a:noFill/>
          <a:ln w="9525">
            <a:noFill/>
            <a:miter lim="800000"/>
            <a:headEnd/>
            <a:tailEnd/>
          </a:ln>
        </p:spPr>
      </p:pic>
      <p:sp>
        <p:nvSpPr>
          <p:cNvPr id="882703" name="AutoShape 15"/>
          <p:cNvSpPr>
            <a:spLocks noChangeArrowheads="1"/>
          </p:cNvSpPr>
          <p:nvPr/>
        </p:nvSpPr>
        <p:spPr bwMode="auto">
          <a:xfrm>
            <a:off x="5638800" y="2009775"/>
            <a:ext cx="2133600" cy="733425"/>
          </a:xfrm>
          <a:prstGeom prst="wedgeRectCallout">
            <a:avLst>
              <a:gd name="adj1" fmla="val -145236"/>
              <a:gd name="adj2" fmla="val 52167"/>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0066"/>
                </a:solidFill>
              </a:rPr>
              <a:t>nur von speziellen Leseplätzen in der Bibliothek</a:t>
            </a:r>
          </a:p>
        </p:txBody>
      </p:sp>
      <p:sp>
        <p:nvSpPr>
          <p:cNvPr id="882704" name="AutoShape 16"/>
          <p:cNvSpPr>
            <a:spLocks noChangeArrowheads="1"/>
          </p:cNvSpPr>
          <p:nvPr/>
        </p:nvSpPr>
        <p:spPr bwMode="auto">
          <a:xfrm>
            <a:off x="5257800" y="2924175"/>
            <a:ext cx="2362200" cy="733425"/>
          </a:xfrm>
          <a:prstGeom prst="wedgeRectCallout">
            <a:avLst>
              <a:gd name="adj1" fmla="val -110954"/>
              <a:gd name="adj2" fmla="val -13852"/>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0066"/>
                </a:solidFill>
              </a:rPr>
              <a:t>nur ohne direktes oder indirektes kommerzielles Interesse</a:t>
            </a:r>
          </a:p>
        </p:txBody>
      </p:sp>
      <p:sp>
        <p:nvSpPr>
          <p:cNvPr id="882705" name="AutoShape 17"/>
          <p:cNvSpPr>
            <a:spLocks noChangeArrowheads="1"/>
          </p:cNvSpPr>
          <p:nvPr/>
        </p:nvSpPr>
        <p:spPr bwMode="auto">
          <a:xfrm>
            <a:off x="5105400" y="4219575"/>
            <a:ext cx="2590800" cy="738188"/>
          </a:xfrm>
          <a:prstGeom prst="wedgeRectCallout">
            <a:avLst>
              <a:gd name="adj1" fmla="val -118870"/>
              <a:gd name="adj2" fmla="val -49838"/>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0066"/>
                </a:solidFill>
              </a:rPr>
              <a:t>Nutzung muss vergütet werden (geht nur über Verwertungsgesellschaften)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27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27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2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703" grpId="0" animBg="1" autoUpdateAnimBg="0"/>
      <p:bldP spid="882704" grpId="0" animBg="1" autoUpdateAnimBg="0"/>
      <p:bldP spid="88270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ChangeArrowheads="1"/>
          </p:cNvSpPr>
          <p:nvPr/>
        </p:nvSpPr>
        <p:spPr bwMode="auto">
          <a:xfrm>
            <a:off x="0" y="0"/>
            <a:ext cx="9144000" cy="812800"/>
          </a:xfrm>
          <a:prstGeom prst="rect">
            <a:avLst/>
          </a:prstGeom>
          <a:solidFill>
            <a:srgbClr val="008080"/>
          </a:solidFill>
          <a:ln w="9525">
            <a:noFill/>
            <a:miter lim="800000"/>
            <a:headEnd/>
            <a:tailEnd/>
          </a:ln>
        </p:spPr>
        <p:txBody>
          <a:bodyPr>
            <a:spAutoFit/>
          </a:bodyPr>
          <a:lstStyle/>
          <a:p>
            <a:pPr algn="ctr" eaLnBrk="0" hangingPunct="0">
              <a:lnSpc>
                <a:spcPct val="90000"/>
              </a:lnSpc>
            </a:pPr>
            <a:r>
              <a:rPr lang="de-DE" sz="2600" i="1">
                <a:solidFill>
                  <a:schemeClr val="bg1"/>
                </a:solidFill>
              </a:rPr>
              <a:t>Urheberrecht -  Zweiter Korb – Probleme für Bildung und Wissenschaft – Schranke in § 53a - Kopienversand</a:t>
            </a:r>
          </a:p>
        </p:txBody>
      </p:sp>
      <p:pic>
        <p:nvPicPr>
          <p:cNvPr id="23555" name="Picture 1032"/>
          <p:cNvPicPr>
            <a:picLocks noChangeAspect="1" noChangeArrowheads="1"/>
          </p:cNvPicPr>
          <p:nvPr/>
        </p:nvPicPr>
        <p:blipFill>
          <a:blip r:embed="rId3" cstate="print"/>
          <a:srcRect/>
          <a:stretch>
            <a:fillRect/>
          </a:stretch>
        </p:blipFill>
        <p:spPr bwMode="auto">
          <a:xfrm>
            <a:off x="381000" y="1749425"/>
            <a:ext cx="5219700" cy="2971800"/>
          </a:xfrm>
          <a:prstGeom prst="rect">
            <a:avLst/>
          </a:prstGeom>
          <a:noFill/>
          <a:ln w="9525">
            <a:noFill/>
            <a:miter lim="800000"/>
            <a:headEnd/>
            <a:tailEnd/>
          </a:ln>
        </p:spPr>
      </p:pic>
      <p:sp>
        <p:nvSpPr>
          <p:cNvPr id="884747" name="AutoShape 1035"/>
          <p:cNvSpPr>
            <a:spLocks noChangeArrowheads="1"/>
          </p:cNvSpPr>
          <p:nvPr/>
        </p:nvSpPr>
        <p:spPr bwMode="auto">
          <a:xfrm>
            <a:off x="5181600" y="1825625"/>
            <a:ext cx="2133600" cy="246063"/>
          </a:xfrm>
          <a:prstGeom prst="wedgeRectCallout">
            <a:avLst>
              <a:gd name="adj1" fmla="val -156620"/>
              <a:gd name="adj2" fmla="val 262338"/>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chemeClr val="tx1"/>
                </a:solidFill>
              </a:rPr>
              <a:t>nur Einzelbestellung</a:t>
            </a:r>
          </a:p>
        </p:txBody>
      </p:sp>
      <p:sp>
        <p:nvSpPr>
          <p:cNvPr id="884748" name="AutoShape 1036"/>
          <p:cNvSpPr>
            <a:spLocks noChangeArrowheads="1"/>
          </p:cNvSpPr>
          <p:nvPr/>
        </p:nvSpPr>
        <p:spPr bwMode="auto">
          <a:xfrm>
            <a:off x="6324600" y="2130425"/>
            <a:ext cx="2133600" cy="246063"/>
          </a:xfrm>
          <a:prstGeom prst="wedgeRectCallout">
            <a:avLst>
              <a:gd name="adj1" fmla="val -107815"/>
              <a:gd name="adj2" fmla="val 250000"/>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chemeClr val="tx1"/>
                </a:solidFill>
              </a:rPr>
              <a:t>nur kleine Teile</a:t>
            </a:r>
          </a:p>
        </p:txBody>
      </p:sp>
      <p:sp>
        <p:nvSpPr>
          <p:cNvPr id="884749" name="AutoShape 1037"/>
          <p:cNvSpPr>
            <a:spLocks noChangeArrowheads="1"/>
          </p:cNvSpPr>
          <p:nvPr/>
        </p:nvSpPr>
        <p:spPr bwMode="auto">
          <a:xfrm>
            <a:off x="6324600" y="2740025"/>
            <a:ext cx="2133600" cy="492125"/>
          </a:xfrm>
          <a:prstGeom prst="wedgeRectCallout">
            <a:avLst>
              <a:gd name="adj1" fmla="val -173958"/>
              <a:gd name="adj2" fmla="val 41884"/>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chemeClr val="tx1"/>
                </a:solidFill>
              </a:rPr>
              <a:t>Versand via klassischer Post oder Fax</a:t>
            </a:r>
          </a:p>
        </p:txBody>
      </p:sp>
      <p:sp>
        <p:nvSpPr>
          <p:cNvPr id="884750" name="AutoShape 1038"/>
          <p:cNvSpPr>
            <a:spLocks noChangeArrowheads="1"/>
          </p:cNvSpPr>
          <p:nvPr/>
        </p:nvSpPr>
        <p:spPr bwMode="auto">
          <a:xfrm>
            <a:off x="6553200" y="3425825"/>
            <a:ext cx="2133600" cy="492125"/>
          </a:xfrm>
          <a:prstGeom prst="wedgeRectCallout">
            <a:avLst>
              <a:gd name="adj1" fmla="val -264139"/>
              <a:gd name="adj2" fmla="val 20778"/>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chemeClr val="tx1"/>
                </a:solidFill>
              </a:rPr>
              <a:t>Elektronischer Versand nur als grafische Datei</a:t>
            </a:r>
          </a:p>
        </p:txBody>
      </p:sp>
      <p:sp>
        <p:nvSpPr>
          <p:cNvPr id="884751" name="AutoShape 1039"/>
          <p:cNvSpPr>
            <a:spLocks noChangeArrowheads="1"/>
          </p:cNvSpPr>
          <p:nvPr/>
        </p:nvSpPr>
        <p:spPr bwMode="auto">
          <a:xfrm>
            <a:off x="4114800" y="4568825"/>
            <a:ext cx="4419600" cy="1231900"/>
          </a:xfrm>
          <a:prstGeom prst="wedgeRectCallout">
            <a:avLst>
              <a:gd name="adj1" fmla="val -63005"/>
              <a:gd name="adj2" fmla="val -116625"/>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chemeClr val="tx1"/>
                </a:solidFill>
              </a:rPr>
              <a:t>Elektronischer Versand ist in keiner Form erlaubt, wenn kommerzielle Inhaltsanbieter selber auf den Endkundenmärkten mit entsprechenden Angeboten tätig sind (wie z.B. Science Direct/Elsevier)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4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4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4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47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84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7" grpId="0" animBg="1" autoUpdateAnimBg="0"/>
      <p:bldP spid="884748" grpId="0" animBg="1" autoUpdateAnimBg="0"/>
      <p:bldP spid="884749" grpId="0" animBg="1" autoUpdateAnimBg="0"/>
      <p:bldP spid="884750" grpId="0" animBg="1" autoUpdateAnimBg="0"/>
      <p:bldP spid="88475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0" y="457200"/>
            <a:ext cx="9144000" cy="6400800"/>
          </a:xfrm>
          <a:prstGeom prst="bevel">
            <a:avLst>
              <a:gd name="adj" fmla="val 12500"/>
            </a:avLst>
          </a:prstGeom>
          <a:solidFill>
            <a:srgbClr val="DDDDDD"/>
          </a:solidFill>
          <a:ln w="9525">
            <a:solidFill>
              <a:srgbClr val="99CCFF"/>
            </a:solidFill>
            <a:miter lim="800000"/>
            <a:headEnd/>
            <a:tailEnd/>
          </a:ln>
        </p:spPr>
        <p:txBody>
          <a:bodyPr anchor="ctr"/>
          <a:lstStyle/>
          <a:p>
            <a:pPr algn="ctr" eaLnBrk="0" hangingPunct="0"/>
            <a:endParaRPr lang="de-DE" sz="4000" b="1">
              <a:solidFill>
                <a:schemeClr val="tx1"/>
              </a:solidFill>
              <a:latin typeface="Times New Roman" pitchFamily="18" charset="0"/>
            </a:endParaRPr>
          </a:p>
          <a:p>
            <a:pPr algn="ctr" eaLnBrk="0" hangingPunct="0"/>
            <a:endParaRPr lang="de-DE" sz="4000" b="1">
              <a:solidFill>
                <a:schemeClr val="tx1"/>
              </a:solidFill>
              <a:latin typeface="Times New Roman" pitchFamily="18" charset="0"/>
            </a:endParaRPr>
          </a:p>
          <a:p>
            <a:pPr algn="ctr" eaLnBrk="0" hangingPunct="0"/>
            <a:r>
              <a:rPr lang="de-DE" sz="4000" b="1">
                <a:solidFill>
                  <a:schemeClr val="tx1"/>
                </a:solidFill>
                <a:latin typeface="Times New Roman" pitchFamily="18" charset="0"/>
              </a:rPr>
              <a:t>Vielen Dank für Ihre Aufmerksamkeit</a:t>
            </a:r>
          </a:p>
          <a:p>
            <a:pPr algn="ctr" eaLnBrk="0" hangingPunct="0"/>
            <a:endParaRPr lang="de-DE" sz="4000" b="1">
              <a:solidFill>
                <a:schemeClr val="tx1"/>
              </a:solidFill>
              <a:latin typeface="Times New Roman" pitchFamily="18" charset="0"/>
            </a:endParaRPr>
          </a:p>
          <a:p>
            <a:pPr algn="ctr" eaLnBrk="0" hangingPunct="0"/>
            <a:r>
              <a:rPr lang="de-DE" sz="4000" b="1">
                <a:solidFill>
                  <a:schemeClr val="tx1"/>
                </a:solidFill>
                <a:latin typeface="Times New Roman" pitchFamily="18" charset="0"/>
              </a:rPr>
              <a:t>Folien unter </a:t>
            </a:r>
            <a:r>
              <a:rPr lang="de-DE" sz="4000" b="1">
                <a:solidFill>
                  <a:schemeClr val="tx1"/>
                </a:solidFill>
                <a:latin typeface="Times New Roman" pitchFamily="18" charset="0"/>
                <a:hlinkClick r:id="rId3"/>
              </a:rPr>
              <a:t>www.kuhlen.name/</a:t>
            </a:r>
            <a:endParaRPr lang="de-DE" sz="4000" b="1">
              <a:solidFill>
                <a:schemeClr val="tx1"/>
              </a:solidFill>
              <a:latin typeface="Times New Roman" pitchFamily="18" charset="0"/>
            </a:endParaRPr>
          </a:p>
          <a:p>
            <a:pPr algn="ctr" eaLnBrk="0" hangingPunct="0"/>
            <a:endParaRPr lang="de-DE" sz="4000" b="1">
              <a:solidFill>
                <a:schemeClr val="tx1"/>
              </a:solidFill>
              <a:latin typeface="Times New Roman" pitchFamily="18" charset="0"/>
            </a:endParaRPr>
          </a:p>
          <a:p>
            <a:pPr algn="ctr" eaLnBrk="0" hangingPunct="0"/>
            <a:endParaRPr lang="de-DE" sz="4000" b="1">
              <a:solidFill>
                <a:schemeClr val="tx1"/>
              </a:solidFill>
              <a:latin typeface="Times New Roman" pitchFamily="18" charset="0"/>
            </a:endParaRPr>
          </a:p>
          <a:p>
            <a:pPr algn="ctr" eaLnBrk="0" hangingPunct="0"/>
            <a:endParaRPr lang="de-DE" sz="4000" b="1">
              <a:solidFill>
                <a:schemeClr val="tx1"/>
              </a:solidFill>
              <a:latin typeface="Times New Roman" pitchFamily="18" charset="0"/>
            </a:endParaRPr>
          </a:p>
          <a:p>
            <a:pPr algn="ctr" eaLnBrk="0" hangingPunct="0"/>
            <a:endParaRPr lang="de-DE" sz="4000" b="1">
              <a:solidFill>
                <a:schemeClr val="tx1"/>
              </a:solidFill>
              <a:latin typeface="Times New Roman" pitchFamily="18" charset="0"/>
            </a:endParaRPr>
          </a:p>
          <a:p>
            <a:pPr algn="ctr" eaLnBrk="0" hangingPunct="0"/>
            <a:endParaRPr lang="de-DE" sz="4000" b="1">
              <a:solidFill>
                <a:schemeClr val="tx1"/>
              </a:solidFill>
              <a:latin typeface="Times New Roman" pitchFamily="18" charset="0"/>
            </a:endParaRPr>
          </a:p>
          <a:p>
            <a:pPr algn="ctr" eaLnBrk="0" hangingPunct="0"/>
            <a:endParaRPr lang="de-DE" sz="4000" b="1">
              <a:solidFill>
                <a:schemeClr val="tx1"/>
              </a:solidFill>
              <a:latin typeface="Times New Roman" pitchFamily="18" charset="0"/>
            </a:endParaRPr>
          </a:p>
        </p:txBody>
      </p:sp>
      <p:grpSp>
        <p:nvGrpSpPr>
          <p:cNvPr id="24579" name="Gruppieren 4"/>
          <p:cNvGrpSpPr>
            <a:grpSpLocks/>
          </p:cNvGrpSpPr>
          <p:nvPr/>
        </p:nvGrpSpPr>
        <p:grpSpPr bwMode="auto">
          <a:xfrm>
            <a:off x="2209800" y="4114800"/>
            <a:ext cx="4752975" cy="1085850"/>
            <a:chOff x="2209800" y="4114800"/>
            <a:chExt cx="4752975" cy="1085850"/>
          </a:xfrm>
        </p:grpSpPr>
        <p:pic>
          <p:nvPicPr>
            <p:cNvPr id="24580" name="Picture 14">
              <a:hlinkClick r:id="rId4"/>
            </p:cNvPr>
            <p:cNvPicPr>
              <a:picLocks noChangeAspect="1" noChangeArrowheads="1"/>
            </p:cNvPicPr>
            <p:nvPr/>
          </p:nvPicPr>
          <p:blipFill>
            <a:blip r:embed="rId5" cstate="print"/>
            <a:srcRect/>
            <a:stretch>
              <a:fillRect/>
            </a:stretch>
          </p:blipFill>
          <p:spPr bwMode="auto">
            <a:xfrm>
              <a:off x="4114800" y="4114800"/>
              <a:ext cx="996950" cy="457200"/>
            </a:xfrm>
            <a:prstGeom prst="rect">
              <a:avLst/>
            </a:prstGeom>
            <a:noFill/>
            <a:ln w="12700">
              <a:noFill/>
              <a:miter lim="800000"/>
              <a:headEnd/>
              <a:tailEnd/>
            </a:ln>
          </p:spPr>
        </p:pic>
        <p:sp>
          <p:nvSpPr>
            <p:cNvPr id="24581" name="Rectangle 5"/>
            <p:cNvSpPr>
              <a:spLocks noChangeArrowheads="1"/>
            </p:cNvSpPr>
            <p:nvPr/>
          </p:nvSpPr>
          <p:spPr bwMode="auto">
            <a:xfrm>
              <a:off x="2209800" y="4800600"/>
              <a:ext cx="4752975" cy="400050"/>
            </a:xfrm>
            <a:prstGeom prst="rect">
              <a:avLst/>
            </a:prstGeom>
            <a:solidFill>
              <a:srgbClr val="CBCBCB"/>
            </a:solidFill>
            <a:ln w="9525">
              <a:noFill/>
              <a:miter lim="800000"/>
              <a:headEnd/>
              <a:tailEnd/>
            </a:ln>
          </p:spPr>
          <p:txBody>
            <a:bodyPr anchor="ctr">
              <a:spAutoFit/>
            </a:bodyPr>
            <a:lstStyle/>
            <a:p>
              <a:r>
                <a:rPr lang="de-DE" sz="1000">
                  <a:solidFill>
                    <a:schemeClr val="tx1"/>
                  </a:solidFill>
                </a:rPr>
                <a:t>This document will be published under the following </a:t>
              </a:r>
              <a:r>
                <a:rPr lang="de-DE" sz="1000">
                  <a:solidFill>
                    <a:schemeClr val="tx1"/>
                  </a:solidFill>
                  <a:hlinkClick r:id="rId4"/>
                </a:rPr>
                <a:t>Creative-Commons-License:</a:t>
              </a:r>
              <a:endParaRPr lang="de-DE" sz="1000">
                <a:solidFill>
                  <a:schemeClr val="tx1"/>
                </a:solidFill>
              </a:endParaRPr>
            </a:p>
            <a:p>
              <a:r>
                <a:rPr lang="de-DE" sz="1000">
                  <a:solidFill>
                    <a:schemeClr val="tx1"/>
                  </a:solidFill>
                </a:rPr>
                <a:t> http://creativecommons.org/licenses/by-nc-sa/2.0/de//</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5"/>
          <p:cNvSpPr>
            <a:spLocks noChangeArrowheads="1"/>
          </p:cNvSpPr>
          <p:nvPr/>
        </p:nvSpPr>
        <p:spPr bwMode="auto">
          <a:xfrm>
            <a:off x="3352800" y="1951038"/>
            <a:ext cx="2286000" cy="2078037"/>
          </a:xfrm>
          <a:prstGeom prst="ellipse">
            <a:avLst/>
          </a:prstGeom>
          <a:solidFill>
            <a:schemeClr val="folHlink"/>
          </a:solidFill>
          <a:ln w="9525">
            <a:noFill/>
            <a:round/>
            <a:headEnd/>
            <a:tailEnd/>
          </a:ln>
        </p:spPr>
        <p:txBody>
          <a:bodyPr lIns="0" tIns="0" rIns="0" bIns="0" anchor="ctr">
            <a:spAutoFit/>
          </a:bodyPr>
          <a:lstStyle/>
          <a:p>
            <a:pPr algn="ctr" eaLnBrk="0" hangingPunct="0">
              <a:buFont typeface="Wingdings" pitchFamily="2" charset="2"/>
              <a:buNone/>
            </a:pPr>
            <a:r>
              <a:rPr lang="de-DE" sz="2400">
                <a:solidFill>
                  <a:schemeClr val="bg1"/>
                </a:solidFill>
              </a:rPr>
              <a:t>Umgang mit Wissen und Information</a:t>
            </a:r>
          </a:p>
        </p:txBody>
      </p:sp>
      <p:grpSp>
        <p:nvGrpSpPr>
          <p:cNvPr id="2" name="Group 6"/>
          <p:cNvGrpSpPr>
            <a:grpSpLocks/>
          </p:cNvGrpSpPr>
          <p:nvPr/>
        </p:nvGrpSpPr>
        <p:grpSpPr bwMode="auto">
          <a:xfrm>
            <a:off x="3581400" y="914400"/>
            <a:ext cx="1676400" cy="1219200"/>
            <a:chOff x="2256" y="432"/>
            <a:chExt cx="1056" cy="768"/>
          </a:xfrm>
        </p:grpSpPr>
        <p:sp>
          <p:nvSpPr>
            <p:cNvPr id="7183" name="Rectangle 7"/>
            <p:cNvSpPr>
              <a:spLocks noChangeArrowheads="1"/>
            </p:cNvSpPr>
            <p:nvPr/>
          </p:nvSpPr>
          <p:spPr bwMode="auto">
            <a:xfrm>
              <a:off x="2256" y="432"/>
              <a:ext cx="1056" cy="480"/>
            </a:xfrm>
            <a:prstGeom prst="rect">
              <a:avLst/>
            </a:prstGeom>
            <a:solidFill>
              <a:srgbClr val="E9E9E9"/>
            </a:solidFill>
            <a:ln w="9525">
              <a:noFill/>
              <a:miter lim="800000"/>
              <a:headEnd/>
              <a:tailEnd/>
            </a:ln>
          </p:spPr>
          <p:txBody>
            <a:bodyPr wrap="none" lIns="0" tIns="0" rIns="0" bIns="0" anchor="ctr"/>
            <a:lstStyle/>
            <a:p>
              <a:pPr algn="ctr" eaLnBrk="0" hangingPunct="0">
                <a:buFont typeface="Wingdings" pitchFamily="2" charset="2"/>
                <a:buNone/>
              </a:pPr>
              <a:r>
                <a:rPr lang="de-DE" sz="2400">
                  <a:solidFill>
                    <a:schemeClr val="tx1"/>
                  </a:solidFill>
                </a:rPr>
                <a:t>law</a:t>
              </a:r>
            </a:p>
          </p:txBody>
        </p:sp>
        <p:sp>
          <p:nvSpPr>
            <p:cNvPr id="7184" name="AutoShape 8"/>
            <p:cNvSpPr>
              <a:spLocks noChangeArrowheads="1"/>
            </p:cNvSpPr>
            <p:nvPr/>
          </p:nvSpPr>
          <p:spPr bwMode="auto">
            <a:xfrm>
              <a:off x="2736" y="960"/>
              <a:ext cx="96" cy="240"/>
            </a:xfrm>
            <a:prstGeom prst="downArrow">
              <a:avLst>
                <a:gd name="adj1" fmla="val 50000"/>
                <a:gd name="adj2" fmla="val 62500"/>
              </a:avLst>
            </a:prstGeom>
            <a:solidFill>
              <a:schemeClr val="folHlink"/>
            </a:solidFill>
            <a:ln w="9525">
              <a:noFill/>
              <a:miter lim="800000"/>
              <a:headEnd/>
              <a:tailEnd/>
            </a:ln>
          </p:spPr>
          <p:txBody>
            <a:bodyPr wrap="none" lIns="0" tIns="0" rIns="0" bIns="0" anchor="ctr"/>
            <a:lstStyle/>
            <a:p>
              <a:pPr algn="ctr" eaLnBrk="0" hangingPunct="0"/>
              <a:endParaRPr lang="de-DE"/>
            </a:p>
          </p:txBody>
        </p:sp>
      </p:grpSp>
      <p:grpSp>
        <p:nvGrpSpPr>
          <p:cNvPr id="3" name="Group 9"/>
          <p:cNvGrpSpPr>
            <a:grpSpLocks/>
          </p:cNvGrpSpPr>
          <p:nvPr/>
        </p:nvGrpSpPr>
        <p:grpSpPr bwMode="auto">
          <a:xfrm>
            <a:off x="3581400" y="3886200"/>
            <a:ext cx="1676400" cy="1295400"/>
            <a:chOff x="2256" y="2304"/>
            <a:chExt cx="1056" cy="816"/>
          </a:xfrm>
        </p:grpSpPr>
        <p:sp>
          <p:nvSpPr>
            <p:cNvPr id="7181" name="Rectangle 10"/>
            <p:cNvSpPr>
              <a:spLocks noChangeArrowheads="1"/>
            </p:cNvSpPr>
            <p:nvPr/>
          </p:nvSpPr>
          <p:spPr bwMode="auto">
            <a:xfrm>
              <a:off x="2256" y="2640"/>
              <a:ext cx="1056" cy="480"/>
            </a:xfrm>
            <a:prstGeom prst="rect">
              <a:avLst/>
            </a:prstGeom>
            <a:solidFill>
              <a:srgbClr val="E9E9E9"/>
            </a:solidFill>
            <a:ln w="9525">
              <a:noFill/>
              <a:miter lim="800000"/>
              <a:headEnd/>
              <a:tailEnd/>
            </a:ln>
          </p:spPr>
          <p:txBody>
            <a:bodyPr wrap="none" lIns="0" tIns="0" rIns="0" bIns="0" anchor="ctr"/>
            <a:lstStyle/>
            <a:p>
              <a:pPr algn="ctr" eaLnBrk="0" hangingPunct="0">
                <a:buFont typeface="Wingdings" pitchFamily="2" charset="2"/>
                <a:buNone/>
              </a:pPr>
              <a:r>
                <a:rPr lang="de-DE" sz="2400">
                  <a:solidFill>
                    <a:schemeClr val="tx1"/>
                  </a:solidFill>
                </a:rPr>
                <a:t>code</a:t>
              </a:r>
            </a:p>
          </p:txBody>
        </p:sp>
        <p:sp>
          <p:nvSpPr>
            <p:cNvPr id="7182" name="AutoShape 11"/>
            <p:cNvSpPr>
              <a:spLocks noChangeArrowheads="1"/>
            </p:cNvSpPr>
            <p:nvPr/>
          </p:nvSpPr>
          <p:spPr bwMode="auto">
            <a:xfrm flipV="1">
              <a:off x="2784" y="2304"/>
              <a:ext cx="96" cy="240"/>
            </a:xfrm>
            <a:prstGeom prst="downArrow">
              <a:avLst>
                <a:gd name="adj1" fmla="val 50000"/>
                <a:gd name="adj2" fmla="val 62500"/>
              </a:avLst>
            </a:prstGeom>
            <a:solidFill>
              <a:schemeClr val="folHlink"/>
            </a:solidFill>
            <a:ln w="9525">
              <a:noFill/>
              <a:miter lim="800000"/>
              <a:headEnd/>
              <a:tailEnd/>
            </a:ln>
          </p:spPr>
          <p:txBody>
            <a:bodyPr wrap="none" lIns="0" tIns="0" rIns="0" bIns="0" anchor="ctr"/>
            <a:lstStyle/>
            <a:p>
              <a:pPr algn="ctr" eaLnBrk="0" hangingPunct="0"/>
              <a:endParaRPr lang="de-DE"/>
            </a:p>
          </p:txBody>
        </p:sp>
      </p:grpSp>
      <p:grpSp>
        <p:nvGrpSpPr>
          <p:cNvPr id="4" name="Group 12"/>
          <p:cNvGrpSpPr>
            <a:grpSpLocks/>
          </p:cNvGrpSpPr>
          <p:nvPr/>
        </p:nvGrpSpPr>
        <p:grpSpPr bwMode="auto">
          <a:xfrm>
            <a:off x="1066800" y="2667000"/>
            <a:ext cx="2171700" cy="762000"/>
            <a:chOff x="672" y="1536"/>
            <a:chExt cx="1368" cy="480"/>
          </a:xfrm>
        </p:grpSpPr>
        <p:sp>
          <p:nvSpPr>
            <p:cNvPr id="7179" name="Rectangle 13"/>
            <p:cNvSpPr>
              <a:spLocks noChangeArrowheads="1"/>
            </p:cNvSpPr>
            <p:nvPr/>
          </p:nvSpPr>
          <p:spPr bwMode="auto">
            <a:xfrm>
              <a:off x="672" y="1536"/>
              <a:ext cx="1056" cy="480"/>
            </a:xfrm>
            <a:prstGeom prst="rect">
              <a:avLst/>
            </a:prstGeom>
            <a:solidFill>
              <a:srgbClr val="E9E9E9"/>
            </a:solidFill>
            <a:ln w="9525">
              <a:noFill/>
              <a:miter lim="800000"/>
              <a:headEnd/>
              <a:tailEnd/>
            </a:ln>
          </p:spPr>
          <p:txBody>
            <a:bodyPr wrap="none" lIns="0" tIns="0" rIns="0" bIns="0" anchor="ctr"/>
            <a:lstStyle/>
            <a:p>
              <a:pPr algn="ctr" eaLnBrk="0" hangingPunct="0">
                <a:buFont typeface="Wingdings" pitchFamily="2" charset="2"/>
                <a:buNone/>
              </a:pPr>
              <a:r>
                <a:rPr lang="de-DE" sz="2400">
                  <a:solidFill>
                    <a:schemeClr val="tx1"/>
                  </a:solidFill>
                </a:rPr>
                <a:t>norms</a:t>
              </a:r>
            </a:p>
          </p:txBody>
        </p:sp>
        <p:sp>
          <p:nvSpPr>
            <p:cNvPr id="7180" name="AutoShape 14"/>
            <p:cNvSpPr>
              <a:spLocks noChangeArrowheads="1"/>
            </p:cNvSpPr>
            <p:nvPr/>
          </p:nvSpPr>
          <p:spPr bwMode="auto">
            <a:xfrm rot="-5400000">
              <a:off x="1872" y="1632"/>
              <a:ext cx="96" cy="240"/>
            </a:xfrm>
            <a:prstGeom prst="downArrow">
              <a:avLst>
                <a:gd name="adj1" fmla="val 50000"/>
                <a:gd name="adj2" fmla="val 62500"/>
              </a:avLst>
            </a:prstGeom>
            <a:solidFill>
              <a:schemeClr val="folHlink"/>
            </a:solidFill>
            <a:ln w="9525">
              <a:noFill/>
              <a:miter lim="800000"/>
              <a:headEnd/>
              <a:tailEnd/>
            </a:ln>
          </p:spPr>
          <p:txBody>
            <a:bodyPr wrap="none" lIns="0" tIns="0" rIns="0" bIns="0" anchor="ctr"/>
            <a:lstStyle/>
            <a:p>
              <a:pPr algn="ctr" eaLnBrk="0" hangingPunct="0"/>
              <a:endParaRPr lang="de-DE"/>
            </a:p>
          </p:txBody>
        </p:sp>
      </p:grpSp>
      <p:grpSp>
        <p:nvGrpSpPr>
          <p:cNvPr id="5" name="Group 15"/>
          <p:cNvGrpSpPr>
            <a:grpSpLocks/>
          </p:cNvGrpSpPr>
          <p:nvPr/>
        </p:nvGrpSpPr>
        <p:grpSpPr bwMode="auto">
          <a:xfrm>
            <a:off x="5753100" y="2590800"/>
            <a:ext cx="2247900" cy="762000"/>
            <a:chOff x="3624" y="1488"/>
            <a:chExt cx="1416" cy="480"/>
          </a:xfrm>
        </p:grpSpPr>
        <p:sp>
          <p:nvSpPr>
            <p:cNvPr id="7177" name="Rectangle 16"/>
            <p:cNvSpPr>
              <a:spLocks noChangeArrowheads="1"/>
            </p:cNvSpPr>
            <p:nvPr/>
          </p:nvSpPr>
          <p:spPr bwMode="auto">
            <a:xfrm>
              <a:off x="3984" y="1488"/>
              <a:ext cx="1056" cy="480"/>
            </a:xfrm>
            <a:prstGeom prst="rect">
              <a:avLst/>
            </a:prstGeom>
            <a:solidFill>
              <a:srgbClr val="E9E9E9"/>
            </a:solidFill>
            <a:ln w="9525">
              <a:noFill/>
              <a:miter lim="800000"/>
              <a:headEnd/>
              <a:tailEnd/>
            </a:ln>
          </p:spPr>
          <p:txBody>
            <a:bodyPr wrap="none" lIns="0" tIns="0" rIns="0" bIns="0" anchor="ctr"/>
            <a:lstStyle/>
            <a:p>
              <a:pPr algn="ctr" eaLnBrk="0" hangingPunct="0">
                <a:buFont typeface="Wingdings" pitchFamily="2" charset="2"/>
                <a:buNone/>
              </a:pPr>
              <a:r>
                <a:rPr lang="de-DE" sz="2400">
                  <a:solidFill>
                    <a:schemeClr val="tx1"/>
                  </a:solidFill>
                </a:rPr>
                <a:t>market</a:t>
              </a:r>
            </a:p>
          </p:txBody>
        </p:sp>
        <p:sp>
          <p:nvSpPr>
            <p:cNvPr id="7178" name="AutoShape 17"/>
            <p:cNvSpPr>
              <a:spLocks noChangeArrowheads="1"/>
            </p:cNvSpPr>
            <p:nvPr/>
          </p:nvSpPr>
          <p:spPr bwMode="auto">
            <a:xfrm rot="5400000">
              <a:off x="3696" y="1584"/>
              <a:ext cx="96" cy="240"/>
            </a:xfrm>
            <a:prstGeom prst="downArrow">
              <a:avLst>
                <a:gd name="adj1" fmla="val 50000"/>
                <a:gd name="adj2" fmla="val 62500"/>
              </a:avLst>
            </a:prstGeom>
            <a:solidFill>
              <a:schemeClr val="folHlink"/>
            </a:solidFill>
            <a:ln w="9525">
              <a:noFill/>
              <a:miter lim="800000"/>
              <a:headEnd/>
              <a:tailEnd/>
            </a:ln>
          </p:spPr>
          <p:txBody>
            <a:bodyPr wrap="none" lIns="0" tIns="0" rIns="0" bIns="0" anchor="ctr"/>
            <a:lstStyle/>
            <a:p>
              <a:pPr algn="ctr" eaLnBrk="0" hangingPunct="0"/>
              <a:endParaRPr lang="de-DE"/>
            </a:p>
          </p:txBody>
        </p:sp>
      </p:grpSp>
      <p:sp>
        <p:nvSpPr>
          <p:cNvPr id="7175" name="Rectangle 18"/>
          <p:cNvSpPr>
            <a:spLocks noChangeArrowheads="1"/>
          </p:cNvSpPr>
          <p:nvPr/>
        </p:nvSpPr>
        <p:spPr bwMode="auto">
          <a:xfrm>
            <a:off x="1066800" y="5867400"/>
            <a:ext cx="7010400" cy="430213"/>
          </a:xfrm>
          <a:prstGeom prst="rect">
            <a:avLst/>
          </a:prstGeom>
          <a:solidFill>
            <a:srgbClr val="E9E9E9"/>
          </a:solidFill>
          <a:ln w="9525">
            <a:noFill/>
            <a:miter lim="800000"/>
            <a:headEnd/>
            <a:tailEnd/>
          </a:ln>
        </p:spPr>
        <p:txBody>
          <a:bodyPr lIns="0" tIns="0" rIns="0" bIns="0" anchor="ctr">
            <a:spAutoFit/>
          </a:bodyPr>
          <a:lstStyle/>
          <a:p>
            <a:pPr algn="ctr" eaLnBrk="0" hangingPunct="0">
              <a:buFont typeface="Wingdings" pitchFamily="2" charset="2"/>
              <a:buNone/>
            </a:pPr>
            <a:r>
              <a:rPr lang="de-DE" sz="1400">
                <a:solidFill>
                  <a:schemeClr val="tx1"/>
                </a:solidFill>
              </a:rPr>
              <a:t>Nach: </a:t>
            </a:r>
            <a:r>
              <a:rPr lang="en-GB" sz="1400">
                <a:solidFill>
                  <a:srgbClr val="000000"/>
                </a:solidFill>
              </a:rPr>
              <a:t>Lawrence</a:t>
            </a:r>
            <a:r>
              <a:rPr lang="de-DE" sz="1400">
                <a:solidFill>
                  <a:schemeClr val="tx1"/>
                </a:solidFill>
              </a:rPr>
              <a:t> </a:t>
            </a:r>
            <a:r>
              <a:rPr lang="en-GB" sz="1400">
                <a:solidFill>
                  <a:srgbClr val="000000"/>
                </a:solidFill>
              </a:rPr>
              <a:t>Lessig: Code and other laws of cyberspace. Basic Books, Perseus Books Group: New York 1999,  second edition 2006</a:t>
            </a:r>
            <a:endParaRPr lang="de-DE" sz="1400">
              <a:solidFill>
                <a:srgbClr val="000000"/>
              </a:solidFill>
            </a:endParaRPr>
          </a:p>
        </p:txBody>
      </p:sp>
      <p:sp>
        <p:nvSpPr>
          <p:cNvPr id="7176" name="Rectangle 19"/>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gn="ctr" eaLnBrk="0" hangingPunct="0">
              <a:lnSpc>
                <a:spcPct val="90000"/>
              </a:lnSpc>
            </a:pPr>
            <a:r>
              <a:rPr lang="de-DE" sz="2600" i="1">
                <a:solidFill>
                  <a:schemeClr val="bg1"/>
                </a:solidFill>
              </a:rPr>
              <a:t>Regulierungsinstanzen für geistiges Eigentum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7"/>
          <p:cNvSpPr>
            <a:spLocks noChangeArrowheads="1"/>
          </p:cNvSpPr>
          <p:nvPr/>
        </p:nvSpPr>
        <p:spPr bwMode="auto">
          <a:xfrm>
            <a:off x="1066800" y="1371600"/>
            <a:ext cx="7162800" cy="3124200"/>
          </a:xfrm>
          <a:prstGeom prst="chevron">
            <a:avLst>
              <a:gd name="adj" fmla="val 42860"/>
            </a:avLst>
          </a:prstGeom>
          <a:solidFill>
            <a:schemeClr val="folHlink"/>
          </a:solidFill>
          <a:ln w="28575">
            <a:noFill/>
            <a:miter lim="800000"/>
            <a:headEnd/>
            <a:tailEnd/>
          </a:ln>
        </p:spPr>
        <p:txBody>
          <a:bodyPr lIns="0" tIns="0" rIns="0" bIns="0"/>
          <a:lstStyle/>
          <a:p>
            <a:pPr algn="r" eaLnBrk="0" hangingPunct="0"/>
            <a:endParaRPr lang="de-DE" sz="1200" b="1">
              <a:solidFill>
                <a:schemeClr val="bg1"/>
              </a:solidFill>
            </a:endParaRPr>
          </a:p>
          <a:p>
            <a:pPr algn="ctr" eaLnBrk="0" hangingPunct="0"/>
            <a:r>
              <a:rPr lang="de-DE" sz="1200" b="1">
                <a:solidFill>
                  <a:schemeClr val="bg1"/>
                </a:solidFill>
              </a:rPr>
              <a:t>     </a:t>
            </a:r>
          </a:p>
          <a:p>
            <a:pPr algn="ctr" eaLnBrk="0" hangingPunct="0"/>
            <a:endParaRPr lang="de-DE" sz="1200" b="1">
              <a:solidFill>
                <a:schemeClr val="bg1"/>
              </a:solidFill>
            </a:endParaRPr>
          </a:p>
          <a:p>
            <a:pPr algn="ctr" eaLnBrk="0" hangingPunct="0"/>
            <a:r>
              <a:rPr lang="de-DE" sz="1200" b="1">
                <a:solidFill>
                  <a:schemeClr val="bg1"/>
                </a:solidFill>
              </a:rPr>
              <a:t>     </a:t>
            </a:r>
            <a:r>
              <a:rPr lang="de-DE" sz="4000" b="1">
                <a:solidFill>
                  <a:schemeClr val="bg1"/>
                </a:solidFill>
              </a:rPr>
              <a:t>Schluss-folgerungen kurz-/ mittelfristig</a:t>
            </a:r>
          </a:p>
          <a:p>
            <a:pPr algn="ctr" eaLnBrk="0" hangingPunct="0"/>
            <a:endParaRPr lang="de-DE" sz="4000" b="1">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gn="ctr" eaLnBrk="0" hangingPunct="0">
              <a:lnSpc>
                <a:spcPct val="90000"/>
              </a:lnSpc>
            </a:pPr>
            <a:r>
              <a:rPr lang="de-DE" sz="2600" i="1">
                <a:solidFill>
                  <a:schemeClr val="bg1"/>
                </a:solidFill>
              </a:rPr>
              <a:t>Schlussfolgerungen – kurz, mittel, lang </a:t>
            </a:r>
          </a:p>
        </p:txBody>
      </p:sp>
      <p:sp>
        <p:nvSpPr>
          <p:cNvPr id="26627" name="Text Box 9"/>
          <p:cNvSpPr txBox="1">
            <a:spLocks noChangeArrowheads="1"/>
          </p:cNvSpPr>
          <p:nvPr/>
        </p:nvSpPr>
        <p:spPr bwMode="auto">
          <a:xfrm>
            <a:off x="609600" y="762000"/>
            <a:ext cx="2362200" cy="461963"/>
          </a:xfrm>
          <a:prstGeom prst="rect">
            <a:avLst/>
          </a:prstGeom>
          <a:solidFill>
            <a:srgbClr val="E9E9E9"/>
          </a:solidFill>
          <a:ln w="12700">
            <a:noFill/>
            <a:miter lim="800000"/>
            <a:headEnd/>
            <a:tailEnd/>
          </a:ln>
        </p:spPr>
        <p:txBody>
          <a:bodyPr>
            <a:spAutoFit/>
          </a:bodyPr>
          <a:lstStyle/>
          <a:p>
            <a:pPr algn="ctr" eaLnBrk="0" hangingPunct="0">
              <a:lnSpc>
                <a:spcPct val="120000"/>
              </a:lnSpc>
              <a:spcBef>
                <a:spcPct val="50000"/>
              </a:spcBef>
            </a:pPr>
            <a:r>
              <a:rPr lang="de-DE" sz="2000">
                <a:solidFill>
                  <a:srgbClr val="003366"/>
                </a:solidFill>
                <a:cs typeface="Times New Roman" pitchFamily="18" charset="0"/>
              </a:rPr>
              <a:t>gegenwärtig:</a:t>
            </a:r>
          </a:p>
        </p:txBody>
      </p:sp>
      <p:sp>
        <p:nvSpPr>
          <p:cNvPr id="4" name="Text Box 9"/>
          <p:cNvSpPr txBox="1">
            <a:spLocks noChangeArrowheads="1"/>
          </p:cNvSpPr>
          <p:nvPr/>
        </p:nvSpPr>
        <p:spPr bwMode="auto">
          <a:xfrm>
            <a:off x="457200" y="1447800"/>
            <a:ext cx="7086600" cy="830263"/>
          </a:xfrm>
          <a:prstGeom prst="rect">
            <a:avLst/>
          </a:prstGeom>
          <a:solidFill>
            <a:schemeClr val="bg1"/>
          </a:solidFill>
          <a:ln w="12700">
            <a:solidFill>
              <a:schemeClr val="bg1"/>
            </a:solidFill>
            <a:miter lim="800000"/>
            <a:headEnd/>
            <a:tailEnd/>
          </a:ln>
        </p:spPr>
        <p:txBody>
          <a:bodyPr>
            <a:spAutoFit/>
          </a:bodyPr>
          <a:lstStyle/>
          <a:p>
            <a:pPr algn="ctr" eaLnBrk="0" hangingPunct="0">
              <a:lnSpc>
                <a:spcPct val="120000"/>
              </a:lnSpc>
              <a:spcBef>
                <a:spcPct val="50000"/>
              </a:spcBef>
            </a:pPr>
            <a:r>
              <a:rPr lang="de-DE" sz="2000">
                <a:solidFill>
                  <a:schemeClr val="tx1"/>
                </a:solidFill>
                <a:cs typeface="Times New Roman" pitchFamily="18" charset="0"/>
              </a:rPr>
              <a:t>eher ein Scheitern der Bemühungen, ein </a:t>
            </a:r>
            <a:r>
              <a:rPr lang="de-DE" sz="2000" b="1">
                <a:solidFill>
                  <a:schemeClr val="tx1"/>
                </a:solidFill>
                <a:cs typeface="Times New Roman" pitchFamily="18" charset="0"/>
              </a:rPr>
              <a:t>bildungs- und wissenschaftsfreundliches </a:t>
            </a:r>
            <a:r>
              <a:rPr lang="de-DE" sz="2000">
                <a:solidFill>
                  <a:schemeClr val="tx1"/>
                </a:solidFill>
                <a:cs typeface="Times New Roman" pitchFamily="18" charset="0"/>
              </a:rPr>
              <a:t>Urheberrecht zu schaffen</a:t>
            </a:r>
          </a:p>
        </p:txBody>
      </p:sp>
      <p:sp>
        <p:nvSpPr>
          <p:cNvPr id="5" name="Text Box 9"/>
          <p:cNvSpPr txBox="1">
            <a:spLocks noChangeArrowheads="1"/>
          </p:cNvSpPr>
          <p:nvPr/>
        </p:nvSpPr>
        <p:spPr bwMode="auto">
          <a:xfrm>
            <a:off x="457200" y="2590800"/>
            <a:ext cx="6858000" cy="830263"/>
          </a:xfrm>
          <a:prstGeom prst="rect">
            <a:avLst/>
          </a:prstGeom>
          <a:solidFill>
            <a:schemeClr val="bg1"/>
          </a:solidFill>
          <a:ln w="12700">
            <a:solidFill>
              <a:schemeClr val="bg1"/>
            </a:solidFill>
            <a:miter lim="800000"/>
            <a:headEnd/>
            <a:tailEnd/>
          </a:ln>
        </p:spPr>
        <p:txBody>
          <a:bodyPr>
            <a:spAutoFit/>
          </a:bodyPr>
          <a:lstStyle/>
          <a:p>
            <a:pPr algn="ctr" eaLnBrk="0" hangingPunct="0">
              <a:lnSpc>
                <a:spcPct val="120000"/>
              </a:lnSpc>
              <a:spcBef>
                <a:spcPct val="50000"/>
              </a:spcBef>
            </a:pPr>
            <a:r>
              <a:rPr lang="de-DE" sz="2000">
                <a:solidFill>
                  <a:schemeClr val="tx1"/>
                </a:solidFill>
                <a:cs typeface="Times New Roman" pitchFamily="18" charset="0"/>
              </a:rPr>
              <a:t>Krings, rechtspolitischer Sprecher der CDU-Bundestagsfraktion, hat sich weitgehend durchgesetzt:</a:t>
            </a:r>
          </a:p>
        </p:txBody>
      </p:sp>
      <p:sp>
        <p:nvSpPr>
          <p:cNvPr id="6" name="Text Box 9"/>
          <p:cNvSpPr txBox="1">
            <a:spLocks noChangeArrowheads="1"/>
          </p:cNvSpPr>
          <p:nvPr/>
        </p:nvSpPr>
        <p:spPr bwMode="auto">
          <a:xfrm>
            <a:off x="1981200" y="3600450"/>
            <a:ext cx="6248400" cy="1016000"/>
          </a:xfrm>
          <a:prstGeom prst="rect">
            <a:avLst/>
          </a:prstGeom>
          <a:solidFill>
            <a:schemeClr val="bg1"/>
          </a:solidFill>
          <a:ln w="12700">
            <a:solidFill>
              <a:schemeClr val="bg1"/>
            </a:solidFill>
            <a:miter lim="800000"/>
            <a:headEnd/>
            <a:tailEnd/>
          </a:ln>
        </p:spPr>
        <p:txBody>
          <a:bodyPr>
            <a:spAutoFit/>
          </a:bodyPr>
          <a:lstStyle/>
          <a:p>
            <a:pPr algn="ctr" eaLnBrk="0" hangingPunct="0"/>
            <a:r>
              <a:rPr lang="de-DE" sz="2000">
                <a:solidFill>
                  <a:schemeClr val="tx1"/>
                </a:solidFill>
              </a:rPr>
              <a:t>„ein wissenschaftsfreundliches</a:t>
            </a:r>
          </a:p>
          <a:p>
            <a:pPr algn="ctr" eaLnBrk="0" hangingPunct="0"/>
            <a:r>
              <a:rPr lang="de-DE" sz="2000">
                <a:solidFill>
                  <a:schemeClr val="tx1"/>
                </a:solidFill>
              </a:rPr>
              <a:t>Urheberrecht [ist] immer schon ein </a:t>
            </a:r>
            <a:r>
              <a:rPr lang="de-DE" sz="2000" b="1">
                <a:solidFill>
                  <a:schemeClr val="tx1"/>
                </a:solidFill>
              </a:rPr>
              <a:t>wissenschaftsverlagsfreundliches</a:t>
            </a:r>
            <a:r>
              <a:rPr lang="de-DE" sz="2000">
                <a:solidFill>
                  <a:schemeClr val="tx1"/>
                </a:solidFill>
              </a:rPr>
              <a:t> Urheberrecht“</a:t>
            </a:r>
            <a:endParaRPr lang="de-DE" sz="2000">
              <a:solidFill>
                <a:schemeClr val="tx1"/>
              </a:solidFill>
              <a:cs typeface="Times New Roman" pitchFamily="18" charset="0"/>
            </a:endParaRPr>
          </a:p>
        </p:txBody>
      </p:sp>
      <p:sp>
        <p:nvSpPr>
          <p:cNvPr id="7" name="Text Box 9"/>
          <p:cNvSpPr txBox="1">
            <a:spLocks noChangeArrowheads="1"/>
          </p:cNvSpPr>
          <p:nvPr/>
        </p:nvSpPr>
        <p:spPr bwMode="auto">
          <a:xfrm>
            <a:off x="609600" y="4724400"/>
            <a:ext cx="7391400" cy="708025"/>
          </a:xfrm>
          <a:prstGeom prst="rect">
            <a:avLst/>
          </a:prstGeom>
          <a:solidFill>
            <a:schemeClr val="bg1"/>
          </a:solidFill>
          <a:ln w="12700">
            <a:solidFill>
              <a:schemeClr val="bg1"/>
            </a:solidFill>
            <a:miter lim="800000"/>
            <a:headEnd/>
            <a:tailEnd/>
          </a:ln>
        </p:spPr>
        <p:txBody>
          <a:bodyPr>
            <a:spAutoFit/>
          </a:bodyPr>
          <a:lstStyle/>
          <a:p>
            <a:pPr algn="ctr" eaLnBrk="0" hangingPunct="0"/>
            <a:r>
              <a:rPr lang="de-DE" sz="2000">
                <a:solidFill>
                  <a:schemeClr val="tx1"/>
                </a:solidFill>
              </a:rPr>
              <a:t>das Urheberrecht schreitet fort in Richtung eines Handelsrechts mit forcierten Rechten der privaten kommerziellen Verwertung</a:t>
            </a:r>
            <a:endParaRPr lang="de-DE" sz="2000">
              <a:solidFill>
                <a:schemeClr val="tx1"/>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left)">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wipe(left)">
                                      <p:cBhvr>
                                        <p:cTn id="27" dur="500"/>
                                        <p:tgtEl>
                                          <p:spTgt spid="6">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wipe(left)">
                                      <p:cBhvr>
                                        <p:cTn id="42" dur="500"/>
                                        <p:tgtEl>
                                          <p:spTgt spid="7">
                                            <p:bg/>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left)">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7">
                                            <p:bg/>
                                          </p:spTgt>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utoUpdateAnimBg="0"/>
      <p:bldP spid="5" grpId="0" build="p" animBg="1" autoUpdateAnimBg="0"/>
      <p:bldP spid="6" grpId="0" build="p" animBg="1" autoUpdateAnimBg="0"/>
      <p:bldP spid="7" grpId="0" build="p" animBg="1" autoUpdateAnimBg="0"/>
      <p:bldP spid="7" grpId="1"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9"/>
          <p:cNvSpPr txBox="1">
            <a:spLocks noChangeArrowheads="1"/>
          </p:cNvSpPr>
          <p:nvPr/>
        </p:nvSpPr>
        <p:spPr bwMode="auto">
          <a:xfrm>
            <a:off x="609600" y="762000"/>
            <a:ext cx="2362200" cy="427038"/>
          </a:xfrm>
          <a:prstGeom prst="rect">
            <a:avLst/>
          </a:prstGeom>
          <a:solidFill>
            <a:srgbClr val="E9E9E9"/>
          </a:solidFill>
          <a:ln w="12700">
            <a:noFill/>
            <a:miter lim="800000"/>
            <a:headEnd/>
            <a:tailEnd/>
          </a:ln>
        </p:spPr>
        <p:txBody>
          <a:bodyPr>
            <a:spAutoFit/>
          </a:bodyPr>
          <a:lstStyle/>
          <a:p>
            <a:pPr algn="ctr" eaLnBrk="0" hangingPunct="0">
              <a:lnSpc>
                <a:spcPct val="120000"/>
              </a:lnSpc>
              <a:spcBef>
                <a:spcPct val="50000"/>
              </a:spcBef>
            </a:pPr>
            <a:r>
              <a:rPr lang="de-DE" sz="2000">
                <a:solidFill>
                  <a:srgbClr val="003366"/>
                </a:solidFill>
                <a:cs typeface="Times New Roman" pitchFamily="18" charset="0"/>
              </a:rPr>
              <a:t>mittelfristig:</a:t>
            </a:r>
          </a:p>
        </p:txBody>
      </p:sp>
      <p:sp>
        <p:nvSpPr>
          <p:cNvPr id="4" name="Text Box 9"/>
          <p:cNvSpPr txBox="1">
            <a:spLocks noChangeArrowheads="1"/>
          </p:cNvSpPr>
          <p:nvPr/>
        </p:nvSpPr>
        <p:spPr bwMode="auto">
          <a:xfrm>
            <a:off x="457200" y="1371600"/>
            <a:ext cx="7086600" cy="461963"/>
          </a:xfrm>
          <a:prstGeom prst="rect">
            <a:avLst/>
          </a:prstGeom>
          <a:solidFill>
            <a:schemeClr val="bg1"/>
          </a:solidFill>
          <a:ln w="12700">
            <a:solidFill>
              <a:schemeClr val="bg1"/>
            </a:solidFill>
            <a:miter lim="800000"/>
            <a:headEnd/>
            <a:tailEnd/>
          </a:ln>
        </p:spPr>
        <p:txBody>
          <a:bodyPr>
            <a:spAutoFit/>
          </a:bodyPr>
          <a:lstStyle/>
          <a:p>
            <a:pPr algn="ctr" eaLnBrk="0" hangingPunct="0">
              <a:lnSpc>
                <a:spcPct val="120000"/>
              </a:lnSpc>
              <a:spcBef>
                <a:spcPct val="50000"/>
              </a:spcBef>
            </a:pPr>
            <a:r>
              <a:rPr lang="de-DE" sz="2000">
                <a:solidFill>
                  <a:schemeClr val="tx1"/>
                </a:solidFill>
                <a:cs typeface="Times New Roman" pitchFamily="18" charset="0"/>
              </a:rPr>
              <a:t>eher ein </a:t>
            </a:r>
            <a:r>
              <a:rPr lang="de-DE" sz="2000" b="1">
                <a:solidFill>
                  <a:schemeClr val="tx1"/>
                </a:solidFill>
                <a:cs typeface="Times New Roman" pitchFamily="18" charset="0"/>
              </a:rPr>
              <a:t>erfolgreiches  </a:t>
            </a:r>
            <a:r>
              <a:rPr lang="de-DE" sz="2000">
                <a:solidFill>
                  <a:schemeClr val="tx1"/>
                </a:solidFill>
                <a:cs typeface="Times New Roman" pitchFamily="18" charset="0"/>
              </a:rPr>
              <a:t>Scheitern</a:t>
            </a:r>
          </a:p>
        </p:txBody>
      </p:sp>
      <p:sp>
        <p:nvSpPr>
          <p:cNvPr id="5" name="Text Box 9"/>
          <p:cNvSpPr txBox="1">
            <a:spLocks noChangeArrowheads="1"/>
          </p:cNvSpPr>
          <p:nvPr/>
        </p:nvSpPr>
        <p:spPr bwMode="auto">
          <a:xfrm>
            <a:off x="457200" y="2209800"/>
            <a:ext cx="6858000" cy="1938338"/>
          </a:xfrm>
          <a:prstGeom prst="rect">
            <a:avLst/>
          </a:prstGeom>
          <a:solidFill>
            <a:schemeClr val="bg1"/>
          </a:solidFill>
          <a:ln w="12700">
            <a:solidFill>
              <a:schemeClr val="bg1"/>
            </a:solidFill>
            <a:miter lim="800000"/>
            <a:headEnd/>
            <a:tailEnd/>
          </a:ln>
        </p:spPr>
        <p:txBody>
          <a:bodyPr>
            <a:spAutoFit/>
          </a:bodyPr>
          <a:lstStyle/>
          <a:p>
            <a:pPr algn="ctr" eaLnBrk="0" hangingPunct="0">
              <a:lnSpc>
                <a:spcPct val="120000"/>
              </a:lnSpc>
              <a:spcBef>
                <a:spcPct val="50000"/>
              </a:spcBef>
            </a:pPr>
            <a:r>
              <a:rPr lang="de-DE" sz="2000">
                <a:solidFill>
                  <a:schemeClr val="tx1"/>
                </a:solidFill>
                <a:cs typeface="Times New Roman" pitchFamily="18" charset="0"/>
              </a:rPr>
              <a:t>mehr  und mehr Wissenschaftlern wird bewusst,  dass weder die kommerzielle Verwertung noch ein verwerterfreundliches Urheberrecht die Informationsversorgung in Bildung und Wissenschaft sichern</a:t>
            </a:r>
          </a:p>
        </p:txBody>
      </p:sp>
      <p:sp>
        <p:nvSpPr>
          <p:cNvPr id="6" name="Text Box 9"/>
          <p:cNvSpPr txBox="1">
            <a:spLocks noChangeArrowheads="1"/>
          </p:cNvSpPr>
          <p:nvPr/>
        </p:nvSpPr>
        <p:spPr bwMode="auto">
          <a:xfrm>
            <a:off x="1981200" y="4114800"/>
            <a:ext cx="6248400" cy="708025"/>
          </a:xfrm>
          <a:prstGeom prst="rect">
            <a:avLst/>
          </a:prstGeom>
          <a:solidFill>
            <a:schemeClr val="bg1"/>
          </a:solidFill>
          <a:ln w="12700">
            <a:solidFill>
              <a:schemeClr val="bg1"/>
            </a:solidFill>
            <a:miter lim="800000"/>
            <a:headEnd/>
            <a:tailEnd/>
          </a:ln>
        </p:spPr>
        <p:txBody>
          <a:bodyPr>
            <a:spAutoFit/>
          </a:bodyPr>
          <a:lstStyle/>
          <a:p>
            <a:pPr algn="ctr" eaLnBrk="0" hangingPunct="0"/>
            <a:r>
              <a:rPr lang="de-DE" sz="2000">
                <a:solidFill>
                  <a:schemeClr val="tx1"/>
                </a:solidFill>
              </a:rPr>
              <a:t>Alles geht in Richtung Publikationsformen im </a:t>
            </a:r>
            <a:r>
              <a:rPr lang="de-DE" sz="2000" b="1">
                <a:solidFill>
                  <a:schemeClr val="tx1"/>
                </a:solidFill>
              </a:rPr>
              <a:t>Open-Access-Paradigma</a:t>
            </a:r>
            <a:endParaRPr lang="de-DE" sz="2000" b="1">
              <a:solidFill>
                <a:schemeClr val="tx1"/>
              </a:solidFill>
              <a:cs typeface="Times New Roman" pitchFamily="18" charset="0"/>
            </a:endParaRPr>
          </a:p>
        </p:txBody>
      </p:sp>
      <p:sp>
        <p:nvSpPr>
          <p:cNvPr id="27654"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gn="ctr" eaLnBrk="0" hangingPunct="0">
              <a:lnSpc>
                <a:spcPct val="90000"/>
              </a:lnSpc>
            </a:pPr>
            <a:r>
              <a:rPr lang="de-DE" sz="2600" i="1">
                <a:solidFill>
                  <a:schemeClr val="bg1"/>
                </a:solidFill>
              </a:rPr>
              <a:t>Schlussfolgerungen – kurz, mittel, lang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left)">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wipe(left)">
                                      <p:cBhvr>
                                        <p:cTn id="27" dur="500"/>
                                        <p:tgtEl>
                                          <p:spTgt spid="6">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utoUpdateAnimBg="0"/>
      <p:bldP spid="5" grpId="0" build="p" animBg="1" autoUpdateAnimBg="0"/>
      <p:bldP spid="6" grpId="0" build="p"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2286000" y="1828800"/>
            <a:ext cx="5562600" cy="2895600"/>
          </a:xfrm>
          <a:prstGeom prst="chevron">
            <a:avLst>
              <a:gd name="adj" fmla="val 45394"/>
            </a:avLst>
          </a:prstGeom>
          <a:solidFill>
            <a:schemeClr val="folHlink"/>
          </a:solidFill>
          <a:ln w="28575">
            <a:noFill/>
            <a:miter lim="800000"/>
            <a:headEnd/>
            <a:tailEnd/>
          </a:ln>
        </p:spPr>
        <p:txBody>
          <a:bodyPr lIns="0" tIns="0" rIns="0" bIns="0"/>
          <a:lstStyle/>
          <a:p>
            <a:pPr algn="ctr" eaLnBrk="0" hangingPunct="0"/>
            <a:r>
              <a:rPr lang="de-DE" sz="1200" b="1">
                <a:solidFill>
                  <a:schemeClr val="bg1"/>
                </a:solidFill>
              </a:rPr>
              <a:t>  </a:t>
            </a:r>
          </a:p>
          <a:p>
            <a:pPr algn="ctr" eaLnBrk="0" hangingPunct="0"/>
            <a:endParaRPr lang="de-DE" sz="1200" b="1">
              <a:solidFill>
                <a:schemeClr val="bg1"/>
              </a:solidFill>
            </a:endParaRPr>
          </a:p>
          <a:p>
            <a:pPr algn="ctr" eaLnBrk="0" hangingPunct="0"/>
            <a:r>
              <a:rPr lang="de-DE" sz="3600" b="1">
                <a:solidFill>
                  <a:schemeClr val="bg1"/>
                </a:solidFill>
              </a:rPr>
              <a:t>Wo Sie sich    informieren können</a:t>
            </a:r>
            <a:r>
              <a:rPr lang="de-DE" sz="4000" b="1">
                <a:solidFill>
                  <a:schemeClr val="bg1"/>
                </a:solidFill>
              </a:rPr>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gn="ctr" eaLnBrk="0" hangingPunct="0">
              <a:lnSpc>
                <a:spcPct val="90000"/>
              </a:lnSpc>
            </a:pPr>
            <a:r>
              <a:rPr lang="de-DE" sz="2600" i="1">
                <a:solidFill>
                  <a:schemeClr val="bg1"/>
                </a:solidFill>
              </a:rPr>
              <a:t>Wo Sie sich weiter informieren können?</a:t>
            </a:r>
          </a:p>
        </p:txBody>
      </p:sp>
      <p:pic>
        <p:nvPicPr>
          <p:cNvPr id="29699" name="Picture 2"/>
          <p:cNvPicPr>
            <a:picLocks noChangeAspect="1" noChangeArrowheads="1"/>
          </p:cNvPicPr>
          <p:nvPr/>
        </p:nvPicPr>
        <p:blipFill>
          <a:blip r:embed="rId3" cstate="print"/>
          <a:srcRect/>
          <a:stretch>
            <a:fillRect/>
          </a:stretch>
        </p:blipFill>
        <p:spPr bwMode="auto">
          <a:xfrm>
            <a:off x="457200" y="685800"/>
            <a:ext cx="8505825" cy="3286125"/>
          </a:xfrm>
          <a:prstGeom prst="rect">
            <a:avLst/>
          </a:prstGeom>
          <a:noFill/>
          <a:ln w="9525">
            <a:noFill/>
            <a:miter lim="800000"/>
            <a:headEnd/>
            <a:tailEnd/>
          </a:ln>
        </p:spPr>
      </p:pic>
      <p:sp>
        <p:nvSpPr>
          <p:cNvPr id="6" name="Textfeld 5"/>
          <p:cNvSpPr txBox="1">
            <a:spLocks noChangeArrowheads="1"/>
          </p:cNvSpPr>
          <p:nvPr/>
        </p:nvSpPr>
        <p:spPr bwMode="auto">
          <a:xfrm>
            <a:off x="1676400" y="4114800"/>
            <a:ext cx="5943600" cy="1984375"/>
          </a:xfrm>
          <a:prstGeom prst="rect">
            <a:avLst/>
          </a:prstGeom>
          <a:noFill/>
          <a:ln w="9525">
            <a:noFill/>
            <a:miter lim="800000"/>
            <a:headEnd/>
            <a:tailEnd/>
          </a:ln>
        </p:spPr>
        <p:txBody>
          <a:bodyPr>
            <a:spAutoFit/>
          </a:bodyPr>
          <a:lstStyle/>
          <a:p>
            <a:pPr algn="ctr" eaLnBrk="0" hangingPunct="0">
              <a:lnSpc>
                <a:spcPct val="150000"/>
              </a:lnSpc>
            </a:pPr>
            <a:r>
              <a:rPr lang="de-DE" sz="2000">
                <a:solidFill>
                  <a:srgbClr val="003366"/>
                </a:solidFill>
              </a:rPr>
              <a:t>Über </a:t>
            </a:r>
            <a:r>
              <a:rPr lang="de-DE" sz="2400" b="1">
                <a:solidFill>
                  <a:srgbClr val="003366"/>
                </a:solidFill>
              </a:rPr>
              <a:t>7000-mal frei </a:t>
            </a:r>
            <a:r>
              <a:rPr lang="de-DE" sz="2000">
                <a:solidFill>
                  <a:srgbClr val="003366"/>
                </a:solidFill>
              </a:rPr>
              <a:t>heruntergeladen und dennoch das bislang </a:t>
            </a:r>
            <a:r>
              <a:rPr lang="de-DE" sz="2400" b="1">
                <a:solidFill>
                  <a:srgbClr val="003366"/>
                </a:solidFill>
              </a:rPr>
              <a:t>best-verkaufte</a:t>
            </a:r>
            <a:r>
              <a:rPr lang="de-DE" sz="2000">
                <a:solidFill>
                  <a:srgbClr val="003366"/>
                </a:solidFill>
              </a:rPr>
              <a:t> Buch in der HI-Reihe des Verlages</a:t>
            </a:r>
          </a:p>
          <a:p>
            <a:pPr algn="ctr" eaLnBrk="0" hangingPunct="0">
              <a:lnSpc>
                <a:spcPct val="150000"/>
              </a:lnSpc>
            </a:pPr>
            <a:r>
              <a:rPr lang="de-DE" sz="1400">
                <a:solidFill>
                  <a:srgbClr val="003366"/>
                </a:solidFill>
                <a:hlinkClick r:id="rId4"/>
              </a:rPr>
              <a:t>http://www.inf-wiss.uni-konstanz.de/RK2008_ONLINE/</a:t>
            </a:r>
            <a:endParaRPr lang="de-DE" sz="1400">
              <a:solidFill>
                <a:srgbClr val="0033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gn="ctr" eaLnBrk="0" hangingPunct="0">
              <a:lnSpc>
                <a:spcPct val="90000"/>
              </a:lnSpc>
            </a:pPr>
            <a:r>
              <a:rPr lang="de-DE" sz="2600" i="1">
                <a:solidFill>
                  <a:schemeClr val="bg1"/>
                </a:solidFill>
              </a:rPr>
              <a:t>Wo Sie sich weiter informieren können?</a:t>
            </a:r>
          </a:p>
        </p:txBody>
      </p:sp>
      <p:pic>
        <p:nvPicPr>
          <p:cNvPr id="30723" name="Picture 9"/>
          <p:cNvPicPr>
            <a:picLocks noChangeAspect="1" noChangeArrowheads="1"/>
          </p:cNvPicPr>
          <p:nvPr/>
        </p:nvPicPr>
        <p:blipFill>
          <a:blip r:embed="rId3" cstate="print"/>
          <a:srcRect/>
          <a:stretch>
            <a:fillRect/>
          </a:stretch>
        </p:blipFill>
        <p:spPr bwMode="auto">
          <a:xfrm>
            <a:off x="228600" y="533400"/>
            <a:ext cx="8382000" cy="5316538"/>
          </a:xfrm>
          <a:prstGeom prst="rect">
            <a:avLst/>
          </a:prstGeom>
          <a:noFill/>
          <a:ln w="12700">
            <a:noFill/>
            <a:miter lim="800000"/>
            <a:headEnd/>
            <a:tailEnd/>
          </a:ln>
        </p:spPr>
      </p:pic>
      <p:sp>
        <p:nvSpPr>
          <p:cNvPr id="917512" name="Rectangle 8"/>
          <p:cNvSpPr>
            <a:spLocks noChangeArrowheads="1"/>
          </p:cNvSpPr>
          <p:nvPr/>
        </p:nvSpPr>
        <p:spPr bwMode="auto">
          <a:xfrm>
            <a:off x="5532438" y="2743200"/>
            <a:ext cx="3178175" cy="268288"/>
          </a:xfrm>
          <a:prstGeom prst="rect">
            <a:avLst/>
          </a:prstGeom>
          <a:solidFill>
            <a:srgbClr val="DCDCDC"/>
          </a:solidFill>
          <a:ln w="12700">
            <a:noFill/>
            <a:miter lim="800000"/>
            <a:headEnd/>
            <a:tailEnd/>
          </a:ln>
        </p:spPr>
        <p:txBody>
          <a:bodyPr wrap="none" lIns="18000" tIns="10800" rIns="18000" bIns="10800" anchor="ctr">
            <a:spAutoFit/>
          </a:bodyPr>
          <a:lstStyle/>
          <a:p>
            <a:pPr algn="ctr" eaLnBrk="0" hangingPunct="0"/>
            <a:r>
              <a:rPr lang="de-DE" sz="1600">
                <a:hlinkClick r:id="rId4"/>
              </a:rPr>
              <a:t>www.kopien-brauchen-originale.de</a:t>
            </a:r>
            <a:endParaRPr lang="de-DE" sz="1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7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1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gn="ctr" eaLnBrk="0" hangingPunct="0">
              <a:lnSpc>
                <a:spcPct val="90000"/>
              </a:lnSpc>
            </a:pPr>
            <a:r>
              <a:rPr lang="de-DE" sz="2600" i="1">
                <a:solidFill>
                  <a:schemeClr val="bg1"/>
                </a:solidFill>
              </a:rPr>
              <a:t>Wo Sie sich weiter informieren können?</a:t>
            </a:r>
          </a:p>
        </p:txBody>
      </p:sp>
      <p:pic>
        <p:nvPicPr>
          <p:cNvPr id="31747" name="Picture 3"/>
          <p:cNvPicPr>
            <a:picLocks noChangeAspect="1" noChangeArrowheads="1"/>
          </p:cNvPicPr>
          <p:nvPr/>
        </p:nvPicPr>
        <p:blipFill>
          <a:blip r:embed="rId3" cstate="print"/>
          <a:srcRect/>
          <a:stretch>
            <a:fillRect/>
          </a:stretch>
        </p:blipFill>
        <p:spPr bwMode="auto">
          <a:xfrm>
            <a:off x="533400" y="533400"/>
            <a:ext cx="5715000" cy="5486400"/>
          </a:xfrm>
          <a:prstGeom prst="rect">
            <a:avLst/>
          </a:prstGeom>
          <a:noFill/>
          <a:ln w="12700">
            <a:noFill/>
            <a:miter lim="800000"/>
            <a:headEnd/>
            <a:tailEnd/>
          </a:ln>
        </p:spPr>
      </p:pic>
      <p:sp>
        <p:nvSpPr>
          <p:cNvPr id="919556" name="Rectangle 4"/>
          <p:cNvSpPr>
            <a:spLocks noChangeArrowheads="1"/>
          </p:cNvSpPr>
          <p:nvPr/>
        </p:nvSpPr>
        <p:spPr bwMode="auto">
          <a:xfrm>
            <a:off x="5746750" y="2597150"/>
            <a:ext cx="2911475" cy="268288"/>
          </a:xfrm>
          <a:prstGeom prst="rect">
            <a:avLst/>
          </a:prstGeom>
          <a:solidFill>
            <a:srgbClr val="DCDCDC"/>
          </a:solidFill>
          <a:ln w="12700">
            <a:noFill/>
            <a:miter lim="800000"/>
            <a:headEnd/>
            <a:tailEnd/>
          </a:ln>
        </p:spPr>
        <p:txBody>
          <a:bodyPr wrap="none" lIns="18000" tIns="10800" rIns="18000" bIns="10800" anchor="ctr">
            <a:spAutoFit/>
          </a:bodyPr>
          <a:lstStyle/>
          <a:p>
            <a:pPr algn="ctr" eaLnBrk="0" hangingPunct="0"/>
            <a:r>
              <a:rPr lang="de-DE" sz="1600">
                <a:hlinkClick r:id="rId4"/>
              </a:rPr>
              <a:t>www.irights.info/index.php?id=1</a:t>
            </a:r>
            <a:endParaRPr lang="de-DE" sz="1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9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6"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gn="ctr" eaLnBrk="0" hangingPunct="0">
              <a:lnSpc>
                <a:spcPct val="90000"/>
              </a:lnSpc>
            </a:pPr>
            <a:r>
              <a:rPr lang="de-DE" sz="2600" i="1">
                <a:solidFill>
                  <a:schemeClr val="bg1"/>
                </a:solidFill>
              </a:rPr>
              <a:t>Wo Sie sich weiter informieren können?</a:t>
            </a:r>
          </a:p>
        </p:txBody>
      </p:sp>
      <p:pic>
        <p:nvPicPr>
          <p:cNvPr id="32771" name="Picture 1029"/>
          <p:cNvPicPr>
            <a:picLocks noChangeAspect="1" noChangeArrowheads="1"/>
          </p:cNvPicPr>
          <p:nvPr/>
        </p:nvPicPr>
        <p:blipFill>
          <a:blip r:embed="rId3" cstate="print"/>
          <a:srcRect/>
          <a:stretch>
            <a:fillRect/>
          </a:stretch>
        </p:blipFill>
        <p:spPr bwMode="auto">
          <a:xfrm>
            <a:off x="304800" y="533400"/>
            <a:ext cx="8534400" cy="5653088"/>
          </a:xfrm>
          <a:prstGeom prst="rect">
            <a:avLst/>
          </a:prstGeom>
          <a:noFill/>
          <a:ln w="12700">
            <a:noFill/>
            <a:miter lim="800000"/>
            <a:headEnd/>
            <a:tailEnd/>
          </a:ln>
        </p:spPr>
      </p:pic>
      <p:sp>
        <p:nvSpPr>
          <p:cNvPr id="921604" name="Rectangle 1028"/>
          <p:cNvSpPr>
            <a:spLocks noChangeArrowheads="1"/>
          </p:cNvSpPr>
          <p:nvPr/>
        </p:nvSpPr>
        <p:spPr bwMode="auto">
          <a:xfrm>
            <a:off x="5721350" y="2597150"/>
            <a:ext cx="2965450" cy="268288"/>
          </a:xfrm>
          <a:prstGeom prst="rect">
            <a:avLst/>
          </a:prstGeom>
          <a:solidFill>
            <a:srgbClr val="DCDCDC"/>
          </a:solidFill>
          <a:ln w="12700">
            <a:noFill/>
            <a:miter lim="800000"/>
            <a:headEnd/>
            <a:tailEnd/>
          </a:ln>
        </p:spPr>
        <p:txBody>
          <a:bodyPr wrap="none" lIns="18000" tIns="10800" rIns="18000" bIns="10800" anchor="ctr">
            <a:spAutoFit/>
          </a:bodyPr>
          <a:lstStyle/>
          <a:p>
            <a:pPr algn="ctr" eaLnBrk="0" hangingPunct="0"/>
            <a:r>
              <a:rPr lang="de-DE" sz="1600">
                <a:hlinkClick r:id="rId4"/>
              </a:rPr>
              <a:t>www.urheberrechtsbuendnis.de/</a:t>
            </a:r>
            <a:endParaRPr lang="de-DE" sz="1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gn="ctr" eaLnBrk="0" hangingPunct="0">
              <a:lnSpc>
                <a:spcPct val="90000"/>
              </a:lnSpc>
            </a:pPr>
            <a:r>
              <a:rPr lang="de-DE" sz="2600" i="1">
                <a:solidFill>
                  <a:schemeClr val="bg1"/>
                </a:solidFill>
              </a:rPr>
              <a:t>Wo Sie sich weiter informieren können?</a:t>
            </a:r>
          </a:p>
        </p:txBody>
      </p:sp>
      <p:grpSp>
        <p:nvGrpSpPr>
          <p:cNvPr id="33795" name="Group 1035"/>
          <p:cNvGrpSpPr>
            <a:grpSpLocks/>
          </p:cNvGrpSpPr>
          <p:nvPr/>
        </p:nvGrpSpPr>
        <p:grpSpPr bwMode="auto">
          <a:xfrm>
            <a:off x="55563" y="533400"/>
            <a:ext cx="3983037" cy="5484813"/>
            <a:chOff x="35" y="336"/>
            <a:chExt cx="2509" cy="3455"/>
          </a:xfrm>
        </p:grpSpPr>
        <p:sp>
          <p:nvSpPr>
            <p:cNvPr id="33799" name="Rectangle 1028"/>
            <p:cNvSpPr>
              <a:spLocks noChangeArrowheads="1"/>
            </p:cNvSpPr>
            <p:nvPr/>
          </p:nvSpPr>
          <p:spPr bwMode="auto">
            <a:xfrm>
              <a:off x="96" y="3312"/>
              <a:ext cx="2448" cy="479"/>
            </a:xfrm>
            <a:prstGeom prst="rect">
              <a:avLst/>
            </a:prstGeom>
            <a:solidFill>
              <a:srgbClr val="DCDCDC"/>
            </a:solidFill>
            <a:ln w="12700">
              <a:noFill/>
              <a:miter lim="800000"/>
              <a:headEnd/>
              <a:tailEnd/>
            </a:ln>
          </p:spPr>
          <p:txBody>
            <a:bodyPr lIns="18000" tIns="10800" rIns="18000" bIns="10800" anchor="ctr">
              <a:spAutoFit/>
            </a:bodyPr>
            <a:lstStyle/>
            <a:p>
              <a:pPr algn="ctr" eaLnBrk="0" hangingPunct="0"/>
              <a:r>
                <a:rPr lang="de-DE" sz="1600"/>
                <a:t>Institut für Urheber- und Medienrecht e. V. München </a:t>
              </a:r>
            </a:p>
            <a:p>
              <a:pPr algn="ctr" eaLnBrk="0" hangingPunct="0"/>
              <a:r>
                <a:rPr lang="de-DE" sz="1600">
                  <a:hlinkClick r:id="rId3"/>
                </a:rPr>
                <a:t>www.urheberrecht.org</a:t>
              </a:r>
              <a:endParaRPr lang="de-DE" sz="1600"/>
            </a:p>
          </p:txBody>
        </p:sp>
        <p:pic>
          <p:nvPicPr>
            <p:cNvPr id="33800" name="Picture 1029"/>
            <p:cNvPicPr>
              <a:picLocks noChangeAspect="1" noChangeArrowheads="1"/>
            </p:cNvPicPr>
            <p:nvPr/>
          </p:nvPicPr>
          <p:blipFill>
            <a:blip r:embed="rId4" cstate="print"/>
            <a:srcRect/>
            <a:stretch>
              <a:fillRect/>
            </a:stretch>
          </p:blipFill>
          <p:spPr bwMode="auto">
            <a:xfrm>
              <a:off x="35" y="336"/>
              <a:ext cx="2472" cy="2982"/>
            </a:xfrm>
            <a:prstGeom prst="rect">
              <a:avLst/>
            </a:prstGeom>
            <a:noFill/>
            <a:ln w="12700">
              <a:noFill/>
              <a:miter lim="800000"/>
              <a:headEnd/>
              <a:tailEnd/>
            </a:ln>
          </p:spPr>
        </p:pic>
      </p:grpSp>
      <p:grpSp>
        <p:nvGrpSpPr>
          <p:cNvPr id="3" name="Group 1037"/>
          <p:cNvGrpSpPr>
            <a:grpSpLocks/>
          </p:cNvGrpSpPr>
          <p:nvPr/>
        </p:nvGrpSpPr>
        <p:grpSpPr bwMode="auto">
          <a:xfrm>
            <a:off x="4114800" y="838200"/>
            <a:ext cx="4919663" cy="4124325"/>
            <a:chOff x="2592" y="528"/>
            <a:chExt cx="3099" cy="2598"/>
          </a:xfrm>
        </p:grpSpPr>
        <p:pic>
          <p:nvPicPr>
            <p:cNvPr id="33797" name="Picture 1034"/>
            <p:cNvPicPr>
              <a:picLocks noChangeAspect="1" noChangeArrowheads="1"/>
            </p:cNvPicPr>
            <p:nvPr/>
          </p:nvPicPr>
          <p:blipFill>
            <a:blip r:embed="rId5" cstate="print"/>
            <a:srcRect/>
            <a:stretch>
              <a:fillRect/>
            </a:stretch>
          </p:blipFill>
          <p:spPr bwMode="auto">
            <a:xfrm>
              <a:off x="2592" y="528"/>
              <a:ext cx="3099" cy="2315"/>
            </a:xfrm>
            <a:prstGeom prst="rect">
              <a:avLst/>
            </a:prstGeom>
            <a:noFill/>
            <a:ln w="12700">
              <a:noFill/>
              <a:miter lim="800000"/>
              <a:headEnd/>
              <a:tailEnd/>
            </a:ln>
          </p:spPr>
        </p:pic>
        <p:sp>
          <p:nvSpPr>
            <p:cNvPr id="33798" name="Rectangle 1036"/>
            <p:cNvSpPr>
              <a:spLocks noChangeArrowheads="1"/>
            </p:cNvSpPr>
            <p:nvPr/>
          </p:nvSpPr>
          <p:spPr bwMode="auto">
            <a:xfrm>
              <a:off x="3024" y="2880"/>
              <a:ext cx="2304" cy="246"/>
            </a:xfrm>
            <a:prstGeom prst="rect">
              <a:avLst/>
            </a:prstGeom>
            <a:noFill/>
            <a:ln w="12700">
              <a:noFill/>
              <a:miter lim="800000"/>
              <a:headEnd/>
              <a:tailEnd/>
            </a:ln>
          </p:spPr>
          <p:txBody>
            <a:bodyPr lIns="18000" tIns="10800" rIns="18000" bIns="10800">
              <a:spAutoFit/>
            </a:bodyPr>
            <a:lstStyle/>
            <a:p>
              <a:pPr eaLnBrk="0" hangingPunct="0"/>
              <a:r>
                <a:rPr lang="de-DE" sz="1600">
                  <a:solidFill>
                    <a:schemeClr val="tx1"/>
                  </a:solidFill>
                </a:rPr>
                <a:t>Website des Instituts: </a:t>
              </a:r>
              <a:r>
                <a:rPr lang="de-DE" sz="1600">
                  <a:solidFill>
                    <a:schemeClr val="tx1"/>
                  </a:solidFill>
                  <a:hlinkClick r:id="rId6"/>
                </a:rPr>
                <a:t>www.ip.mpg.de</a:t>
              </a:r>
              <a:r>
                <a:rPr lang="de-DE" sz="2400">
                  <a:solidFill>
                    <a:schemeClr val="tx1"/>
                  </a:solidFill>
                  <a:hlinkClick r:id="rId6"/>
                </a:rPr>
                <a:t> </a:t>
              </a:r>
              <a:endParaRPr lang="de-DE" sz="2400">
                <a:solidFill>
                  <a:schemeClr val="tx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gn="ctr" eaLnBrk="0" hangingPunct="0">
              <a:lnSpc>
                <a:spcPct val="90000"/>
              </a:lnSpc>
            </a:pPr>
            <a:r>
              <a:rPr lang="de-DE" sz="2600" i="1">
                <a:solidFill>
                  <a:schemeClr val="bg1"/>
                </a:solidFill>
              </a:rPr>
              <a:t>Wo Sie sich weiter informieren können?</a:t>
            </a:r>
          </a:p>
        </p:txBody>
      </p:sp>
      <p:grpSp>
        <p:nvGrpSpPr>
          <p:cNvPr id="2" name="Group 6"/>
          <p:cNvGrpSpPr>
            <a:grpSpLocks/>
          </p:cNvGrpSpPr>
          <p:nvPr/>
        </p:nvGrpSpPr>
        <p:grpSpPr bwMode="auto">
          <a:xfrm>
            <a:off x="4876800" y="735013"/>
            <a:ext cx="4648200" cy="5464175"/>
            <a:chOff x="2736" y="463"/>
            <a:chExt cx="2928" cy="3442"/>
          </a:xfrm>
        </p:grpSpPr>
        <p:pic>
          <p:nvPicPr>
            <p:cNvPr id="34823" name="Picture 7"/>
            <p:cNvPicPr>
              <a:picLocks noChangeAspect="1" noChangeArrowheads="1"/>
            </p:cNvPicPr>
            <p:nvPr/>
          </p:nvPicPr>
          <p:blipFill>
            <a:blip r:embed="rId3" cstate="print"/>
            <a:srcRect/>
            <a:stretch>
              <a:fillRect/>
            </a:stretch>
          </p:blipFill>
          <p:spPr bwMode="auto">
            <a:xfrm>
              <a:off x="2736" y="463"/>
              <a:ext cx="2928" cy="3041"/>
            </a:xfrm>
            <a:prstGeom prst="rect">
              <a:avLst/>
            </a:prstGeom>
            <a:noFill/>
            <a:ln w="12700">
              <a:noFill/>
              <a:miter lim="800000"/>
              <a:headEnd/>
              <a:tailEnd/>
            </a:ln>
          </p:spPr>
        </p:pic>
        <p:sp>
          <p:nvSpPr>
            <p:cNvPr id="34824" name="Rectangle 8"/>
            <p:cNvSpPr>
              <a:spLocks noChangeArrowheads="1"/>
            </p:cNvSpPr>
            <p:nvPr/>
          </p:nvSpPr>
          <p:spPr bwMode="auto">
            <a:xfrm>
              <a:off x="3120" y="3581"/>
              <a:ext cx="2448" cy="324"/>
            </a:xfrm>
            <a:prstGeom prst="rect">
              <a:avLst/>
            </a:prstGeom>
            <a:solidFill>
              <a:srgbClr val="DCDCDC"/>
            </a:solidFill>
            <a:ln w="12700">
              <a:noFill/>
              <a:miter lim="800000"/>
              <a:headEnd/>
              <a:tailEnd/>
            </a:ln>
          </p:spPr>
          <p:txBody>
            <a:bodyPr lIns="18000" tIns="10800" rIns="18000" bIns="10800" anchor="ctr">
              <a:spAutoFit/>
            </a:bodyPr>
            <a:lstStyle/>
            <a:p>
              <a:pPr algn="ctr" eaLnBrk="0" hangingPunct="0"/>
              <a:r>
                <a:rPr lang="de-DE" sz="1600"/>
                <a:t>Pressemitteilungen bei Heise </a:t>
              </a:r>
            </a:p>
            <a:p>
              <a:pPr algn="ctr" eaLnBrk="0" hangingPunct="0"/>
              <a:r>
                <a:rPr lang="de-DE" sz="1600">
                  <a:hlinkClick r:id="rId4"/>
                </a:rPr>
                <a:t>http://www.heise.de/</a:t>
              </a:r>
              <a:endParaRPr lang="de-DE" sz="1600"/>
            </a:p>
          </p:txBody>
        </p:sp>
      </p:grpSp>
      <p:grpSp>
        <p:nvGrpSpPr>
          <p:cNvPr id="34820" name="Group 11"/>
          <p:cNvGrpSpPr>
            <a:grpSpLocks/>
          </p:cNvGrpSpPr>
          <p:nvPr/>
        </p:nvGrpSpPr>
        <p:grpSpPr bwMode="auto">
          <a:xfrm>
            <a:off x="152400" y="1219200"/>
            <a:ext cx="4648200" cy="4154488"/>
            <a:chOff x="96" y="768"/>
            <a:chExt cx="2928" cy="2617"/>
          </a:xfrm>
        </p:grpSpPr>
        <p:pic>
          <p:nvPicPr>
            <p:cNvPr id="34821" name="Picture 9"/>
            <p:cNvPicPr>
              <a:picLocks noChangeAspect="1" noChangeArrowheads="1"/>
            </p:cNvPicPr>
            <p:nvPr/>
          </p:nvPicPr>
          <p:blipFill>
            <a:blip r:embed="rId5" cstate="print"/>
            <a:srcRect/>
            <a:stretch>
              <a:fillRect/>
            </a:stretch>
          </p:blipFill>
          <p:spPr bwMode="auto">
            <a:xfrm>
              <a:off x="96" y="768"/>
              <a:ext cx="2928" cy="2448"/>
            </a:xfrm>
            <a:prstGeom prst="rect">
              <a:avLst/>
            </a:prstGeom>
            <a:noFill/>
            <a:ln w="12700">
              <a:noFill/>
              <a:miter lim="800000"/>
              <a:headEnd/>
              <a:tailEnd/>
            </a:ln>
          </p:spPr>
        </p:pic>
        <p:sp>
          <p:nvSpPr>
            <p:cNvPr id="34822" name="Rectangle 10"/>
            <p:cNvSpPr>
              <a:spLocks noChangeArrowheads="1"/>
            </p:cNvSpPr>
            <p:nvPr/>
          </p:nvSpPr>
          <p:spPr bwMode="auto">
            <a:xfrm>
              <a:off x="160" y="3216"/>
              <a:ext cx="2229" cy="169"/>
            </a:xfrm>
            <a:prstGeom prst="rect">
              <a:avLst/>
            </a:prstGeom>
            <a:noFill/>
            <a:ln w="12700">
              <a:noFill/>
              <a:miter lim="800000"/>
              <a:headEnd/>
              <a:tailEnd/>
            </a:ln>
          </p:spPr>
          <p:txBody>
            <a:bodyPr wrap="none" lIns="18000" tIns="10800" rIns="18000" bIns="10800" anchor="ctr">
              <a:spAutoFit/>
            </a:bodyPr>
            <a:lstStyle/>
            <a:p>
              <a:pPr algn="ctr" eaLnBrk="0" hangingPunct="0"/>
              <a:r>
                <a:rPr lang="de-DE" sz="1600"/>
                <a:t>www.uni-muenster.de/Jura.itm/hoeren/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gn="ctr" eaLnBrk="0" hangingPunct="0">
              <a:lnSpc>
                <a:spcPct val="90000"/>
              </a:lnSpc>
            </a:pPr>
            <a:r>
              <a:rPr lang="de-DE" sz="2400" b="1" i="1">
                <a:solidFill>
                  <a:schemeClr val="bg1"/>
                </a:solidFill>
              </a:rPr>
              <a:t>Wem gehört Wissen? Wem gehört Information?</a:t>
            </a:r>
          </a:p>
        </p:txBody>
      </p:sp>
      <p:sp>
        <p:nvSpPr>
          <p:cNvPr id="8195" name="Rectangle 3"/>
          <p:cNvSpPr>
            <a:spLocks noChangeArrowheads="1"/>
          </p:cNvSpPr>
          <p:nvPr/>
        </p:nvSpPr>
        <p:spPr bwMode="auto">
          <a:xfrm>
            <a:off x="533400" y="1066800"/>
            <a:ext cx="7848600" cy="830263"/>
          </a:xfrm>
          <a:prstGeom prst="rect">
            <a:avLst/>
          </a:prstGeom>
          <a:solidFill>
            <a:srgbClr val="E9E9E9"/>
          </a:solidFill>
          <a:ln w="12700">
            <a:noFill/>
            <a:miter lim="800000"/>
            <a:headEnd type="none" w="sm" len="sm"/>
            <a:tailEnd type="none" w="sm" len="sm"/>
          </a:ln>
        </p:spPr>
        <p:txBody>
          <a:bodyPr>
            <a:spAutoFit/>
          </a:bodyPr>
          <a:lstStyle/>
          <a:p>
            <a:pPr algn="ctr" eaLnBrk="0" hangingPunct="0">
              <a:lnSpc>
                <a:spcPct val="120000"/>
              </a:lnSpc>
              <a:buFont typeface="Wingdings" pitchFamily="2" charset="2"/>
              <a:buNone/>
            </a:pPr>
            <a:r>
              <a:rPr lang="en-GB" sz="2000" b="1">
                <a:solidFill>
                  <a:srgbClr val="003366"/>
                </a:solidFill>
                <a:cs typeface="Times New Roman" pitchFamily="18" charset="0"/>
              </a:rPr>
              <a:t>Ideen, Fakten, Theorien</a:t>
            </a:r>
            <a:r>
              <a:rPr lang="en-GB" sz="2000">
                <a:solidFill>
                  <a:srgbClr val="003366"/>
                </a:solidFill>
                <a:cs typeface="Times New Roman" pitchFamily="18" charset="0"/>
              </a:rPr>
              <a:t>, … sind grundsätzlich frei (können auch nicht für sich geschützt werden)</a:t>
            </a:r>
            <a:endParaRPr lang="de-DE" sz="2400">
              <a:solidFill>
                <a:srgbClr val="003366"/>
              </a:solidFill>
              <a:cs typeface="Times New Roman" pitchFamily="18" charset="0"/>
            </a:endParaRPr>
          </a:p>
        </p:txBody>
      </p:sp>
      <p:sp>
        <p:nvSpPr>
          <p:cNvPr id="8" name="Rectangle 4"/>
          <p:cNvSpPr>
            <a:spLocks noChangeArrowheads="1"/>
          </p:cNvSpPr>
          <p:nvPr/>
        </p:nvSpPr>
        <p:spPr bwMode="auto">
          <a:xfrm>
            <a:off x="457200" y="2057400"/>
            <a:ext cx="7848600" cy="830263"/>
          </a:xfrm>
          <a:prstGeom prst="rect">
            <a:avLst/>
          </a:prstGeom>
          <a:solidFill>
            <a:srgbClr val="FFFFFF"/>
          </a:solidFill>
          <a:ln w="12700">
            <a:noFill/>
            <a:miter lim="800000"/>
            <a:headEnd type="none" w="sm" len="sm"/>
            <a:tailEnd type="none" w="sm" len="sm"/>
          </a:ln>
        </p:spPr>
        <p:txBody>
          <a:bodyPr>
            <a:spAutoFit/>
          </a:bodyPr>
          <a:lstStyle/>
          <a:p>
            <a:pPr algn="ctr" eaLnBrk="0" hangingPunct="0">
              <a:lnSpc>
                <a:spcPct val="120000"/>
              </a:lnSpc>
              <a:buFont typeface="Wingdings" pitchFamily="2" charset="2"/>
              <a:buNone/>
            </a:pPr>
            <a:r>
              <a:rPr lang="en-GB" sz="2000">
                <a:solidFill>
                  <a:srgbClr val="003366"/>
                </a:solidFill>
                <a:cs typeface="Times New Roman" pitchFamily="18" charset="0"/>
              </a:rPr>
              <a:t>Geschützt sind die </a:t>
            </a:r>
            <a:r>
              <a:rPr lang="en-GB" sz="2000" b="1">
                <a:solidFill>
                  <a:srgbClr val="003366"/>
                </a:solidFill>
                <a:cs typeface="Times New Roman" pitchFamily="18" charset="0"/>
              </a:rPr>
              <a:t>Werke</a:t>
            </a:r>
            <a:r>
              <a:rPr lang="en-GB" sz="2000">
                <a:solidFill>
                  <a:srgbClr val="003366"/>
                </a:solidFill>
                <a:cs typeface="Times New Roman" pitchFamily="18" charset="0"/>
              </a:rPr>
              <a:t>, sofern sie Ideen, Fakten, Theorien, … in einer wahrnehmbaren und kommunizierbaren Form  darstellen</a:t>
            </a:r>
            <a:endParaRPr lang="de-DE" sz="2000">
              <a:solidFill>
                <a:srgbClr val="003366"/>
              </a:solidFill>
              <a:cs typeface="Times New Roman" pitchFamily="18" charset="0"/>
            </a:endParaRPr>
          </a:p>
        </p:txBody>
      </p:sp>
      <p:sp>
        <p:nvSpPr>
          <p:cNvPr id="9" name="Rectangle 5"/>
          <p:cNvSpPr>
            <a:spLocks noChangeArrowheads="1"/>
          </p:cNvSpPr>
          <p:nvPr/>
        </p:nvSpPr>
        <p:spPr bwMode="auto">
          <a:xfrm>
            <a:off x="381000" y="3124200"/>
            <a:ext cx="7848600" cy="1200150"/>
          </a:xfrm>
          <a:prstGeom prst="rect">
            <a:avLst/>
          </a:prstGeom>
          <a:solidFill>
            <a:srgbClr val="E9E9E9"/>
          </a:solidFill>
          <a:ln w="12700">
            <a:noFill/>
            <a:miter lim="800000"/>
            <a:headEnd type="none" w="sm" len="sm"/>
            <a:tailEnd type="none" w="sm" len="sm"/>
          </a:ln>
        </p:spPr>
        <p:txBody>
          <a:bodyPr>
            <a:spAutoFit/>
          </a:bodyPr>
          <a:lstStyle/>
          <a:p>
            <a:pPr algn="ctr" eaLnBrk="0" hangingPunct="0">
              <a:lnSpc>
                <a:spcPct val="120000"/>
              </a:lnSpc>
              <a:buFont typeface="Wingdings" pitchFamily="2" charset="2"/>
              <a:buNone/>
            </a:pPr>
            <a:r>
              <a:rPr lang="en-GB" sz="2000">
                <a:solidFill>
                  <a:srgbClr val="003366"/>
                </a:solidFill>
                <a:cs typeface="Times New Roman" pitchFamily="18" charset="0"/>
              </a:rPr>
              <a:t>Ein Urheberrechtsschutz bezieht sich nicht auf die Werke in ihrer materiellen Gestalt, sondern nur auf </a:t>
            </a:r>
            <a:r>
              <a:rPr lang="en-GB" sz="2000" b="1">
                <a:solidFill>
                  <a:srgbClr val="003366"/>
                </a:solidFill>
                <a:cs typeface="Times New Roman" pitchFamily="18" charset="0"/>
              </a:rPr>
              <a:t>die Werke, sofern sie Ideen, Fakten, Theorien transportieren</a:t>
            </a:r>
            <a:endParaRPr lang="de-DE" sz="2000" b="1">
              <a:solidFill>
                <a:srgbClr val="003366"/>
              </a:solidFill>
              <a:cs typeface="Times New Roman" pitchFamily="18" charset="0"/>
            </a:endParaRPr>
          </a:p>
        </p:txBody>
      </p:sp>
      <p:sp>
        <p:nvSpPr>
          <p:cNvPr id="10" name="Rechteckige Legende 9"/>
          <p:cNvSpPr>
            <a:spLocks noChangeArrowheads="1"/>
          </p:cNvSpPr>
          <p:nvPr/>
        </p:nvSpPr>
        <p:spPr bwMode="auto">
          <a:xfrm>
            <a:off x="609600" y="4648200"/>
            <a:ext cx="2590800" cy="390525"/>
          </a:xfrm>
          <a:prstGeom prst="wedgeRectCallout">
            <a:avLst>
              <a:gd name="adj1" fmla="val -9773"/>
              <a:gd name="adj2" fmla="val -883074"/>
            </a:avLst>
          </a:prstGeom>
          <a:solidFill>
            <a:schemeClr val="accent1">
              <a:alpha val="41176"/>
            </a:schemeClr>
          </a:solidFill>
          <a:ln w="12700" algn="ctr">
            <a:noFill/>
            <a:round/>
            <a:headEnd/>
            <a:tailEnd/>
          </a:ln>
        </p:spPr>
        <p:txBody>
          <a:bodyPr lIns="18000" tIns="10800" rIns="18000" bIns="10800" anchor="ctr">
            <a:spAutoFit/>
          </a:bodyPr>
          <a:lstStyle/>
          <a:p>
            <a:pPr algn="ctr" eaLnBrk="0" hangingPunct="0"/>
            <a:r>
              <a:rPr lang="de-DE" sz="2400" b="1">
                <a:solidFill>
                  <a:srgbClr val="008080"/>
                </a:solidFill>
              </a:rPr>
              <a:t>Wissen</a:t>
            </a:r>
          </a:p>
        </p:txBody>
      </p:sp>
      <p:sp>
        <p:nvSpPr>
          <p:cNvPr id="11" name="Rechteckige Legende 10"/>
          <p:cNvSpPr>
            <a:spLocks noChangeArrowheads="1"/>
          </p:cNvSpPr>
          <p:nvPr/>
        </p:nvSpPr>
        <p:spPr bwMode="auto">
          <a:xfrm>
            <a:off x="5791200" y="4648200"/>
            <a:ext cx="3200400" cy="390525"/>
          </a:xfrm>
          <a:prstGeom prst="wedgeRectCallout">
            <a:avLst>
              <a:gd name="adj1" fmla="val -144097"/>
              <a:gd name="adj2" fmla="val -680699"/>
            </a:avLst>
          </a:prstGeom>
          <a:solidFill>
            <a:schemeClr val="accent1">
              <a:alpha val="41176"/>
            </a:schemeClr>
          </a:solidFill>
          <a:ln w="12700" algn="ctr">
            <a:noFill/>
            <a:round/>
            <a:headEnd/>
            <a:tailEnd/>
          </a:ln>
        </p:spPr>
        <p:txBody>
          <a:bodyPr lIns="18000" tIns="10800" rIns="18000" bIns="10800" anchor="ctr">
            <a:spAutoFit/>
          </a:bodyPr>
          <a:lstStyle/>
          <a:p>
            <a:pPr algn="ctr" eaLnBrk="0" hangingPunct="0"/>
            <a:r>
              <a:rPr lang="de-DE" sz="2400" b="1">
                <a:solidFill>
                  <a:srgbClr val="008080"/>
                </a:solidFill>
              </a:rPr>
              <a:t>Informationsprodukte</a:t>
            </a:r>
          </a:p>
        </p:txBody>
      </p:sp>
      <p:sp>
        <p:nvSpPr>
          <p:cNvPr id="12" name="Pfeil nach rechts 11"/>
          <p:cNvSpPr>
            <a:spLocks noChangeArrowheads="1"/>
          </p:cNvSpPr>
          <p:nvPr/>
        </p:nvSpPr>
        <p:spPr bwMode="auto">
          <a:xfrm>
            <a:off x="3657600" y="4572000"/>
            <a:ext cx="1752600" cy="593725"/>
          </a:xfrm>
          <a:prstGeom prst="rightArrow">
            <a:avLst>
              <a:gd name="adj1" fmla="val 50000"/>
              <a:gd name="adj2" fmla="val 49990"/>
            </a:avLst>
          </a:prstGeom>
          <a:solidFill>
            <a:schemeClr val="accent1"/>
          </a:solidFill>
          <a:ln w="12700" algn="ctr">
            <a:solidFill>
              <a:schemeClr val="tx1"/>
            </a:solidFill>
            <a:round/>
            <a:headEnd/>
            <a:tailEnd/>
          </a:ln>
        </p:spPr>
        <p:txBody>
          <a:bodyPr lIns="18000" tIns="10800" rIns="18000" bIns="10800" anchor="ctr">
            <a:spAutoFit/>
          </a:bodyPr>
          <a:lstStyle/>
          <a:p>
            <a:pPr algn="ctr" eaLnBrk="0" hangingPunct="0"/>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gn="ctr" eaLnBrk="0" hangingPunct="0">
              <a:lnSpc>
                <a:spcPct val="90000"/>
              </a:lnSpc>
            </a:pPr>
            <a:r>
              <a:rPr lang="de-DE" sz="2600" i="1">
                <a:solidFill>
                  <a:schemeClr val="bg1"/>
                </a:solidFill>
              </a:rPr>
              <a:t>Wo Sie sich weiter informieren können?</a:t>
            </a:r>
          </a:p>
        </p:txBody>
      </p:sp>
      <p:grpSp>
        <p:nvGrpSpPr>
          <p:cNvPr id="35843" name="Group 1037"/>
          <p:cNvGrpSpPr>
            <a:grpSpLocks/>
          </p:cNvGrpSpPr>
          <p:nvPr/>
        </p:nvGrpSpPr>
        <p:grpSpPr bwMode="auto">
          <a:xfrm>
            <a:off x="304800" y="838200"/>
            <a:ext cx="3886200" cy="3849688"/>
            <a:chOff x="192" y="528"/>
            <a:chExt cx="2448" cy="2425"/>
          </a:xfrm>
        </p:grpSpPr>
        <p:pic>
          <p:nvPicPr>
            <p:cNvPr id="35847" name="Picture 1033"/>
            <p:cNvPicPr>
              <a:picLocks noChangeAspect="1" noChangeArrowheads="1"/>
            </p:cNvPicPr>
            <p:nvPr/>
          </p:nvPicPr>
          <p:blipFill>
            <a:blip r:embed="rId3" cstate="print"/>
            <a:srcRect/>
            <a:stretch>
              <a:fillRect/>
            </a:stretch>
          </p:blipFill>
          <p:spPr bwMode="auto">
            <a:xfrm>
              <a:off x="192" y="528"/>
              <a:ext cx="2400" cy="1996"/>
            </a:xfrm>
            <a:prstGeom prst="rect">
              <a:avLst/>
            </a:prstGeom>
            <a:noFill/>
            <a:ln w="12700">
              <a:noFill/>
              <a:miter lim="800000"/>
              <a:headEnd/>
              <a:tailEnd/>
            </a:ln>
          </p:spPr>
        </p:pic>
        <p:sp>
          <p:nvSpPr>
            <p:cNvPr id="35848" name="Rectangle 1034"/>
            <p:cNvSpPr>
              <a:spLocks noChangeArrowheads="1"/>
            </p:cNvSpPr>
            <p:nvPr/>
          </p:nvSpPr>
          <p:spPr bwMode="auto">
            <a:xfrm>
              <a:off x="192" y="2784"/>
              <a:ext cx="2448" cy="169"/>
            </a:xfrm>
            <a:prstGeom prst="rect">
              <a:avLst/>
            </a:prstGeom>
            <a:solidFill>
              <a:srgbClr val="DCDCDC"/>
            </a:solidFill>
            <a:ln w="12700">
              <a:noFill/>
              <a:miter lim="800000"/>
              <a:headEnd/>
              <a:tailEnd/>
            </a:ln>
          </p:spPr>
          <p:txBody>
            <a:bodyPr lIns="18000" tIns="10800" rIns="18000" bIns="10800" anchor="ctr">
              <a:spAutoFit/>
            </a:bodyPr>
            <a:lstStyle/>
            <a:p>
              <a:pPr algn="ctr" eaLnBrk="0" hangingPunct="0"/>
              <a:r>
                <a:rPr lang="de-DE" sz="1600">
                  <a:hlinkClick r:id="rId4"/>
                </a:rPr>
                <a:t>www.urheber.info/</a:t>
              </a:r>
              <a:endParaRPr lang="de-DE" sz="1600"/>
            </a:p>
          </p:txBody>
        </p:sp>
      </p:grpSp>
      <p:grpSp>
        <p:nvGrpSpPr>
          <p:cNvPr id="3" name="Group 1036"/>
          <p:cNvGrpSpPr>
            <a:grpSpLocks/>
          </p:cNvGrpSpPr>
          <p:nvPr/>
        </p:nvGrpSpPr>
        <p:grpSpPr bwMode="auto">
          <a:xfrm>
            <a:off x="4429125" y="533400"/>
            <a:ext cx="4714875" cy="5802313"/>
            <a:chOff x="2790" y="336"/>
            <a:chExt cx="2970" cy="3655"/>
          </a:xfrm>
        </p:grpSpPr>
        <p:sp>
          <p:nvSpPr>
            <p:cNvPr id="35845" name="Rectangle 1032"/>
            <p:cNvSpPr>
              <a:spLocks noChangeArrowheads="1"/>
            </p:cNvSpPr>
            <p:nvPr/>
          </p:nvSpPr>
          <p:spPr bwMode="auto">
            <a:xfrm>
              <a:off x="3120" y="3667"/>
              <a:ext cx="2448" cy="324"/>
            </a:xfrm>
            <a:prstGeom prst="rect">
              <a:avLst/>
            </a:prstGeom>
            <a:solidFill>
              <a:srgbClr val="DCDCDC"/>
            </a:solidFill>
            <a:ln w="12700">
              <a:noFill/>
              <a:miter lim="800000"/>
              <a:headEnd/>
              <a:tailEnd/>
            </a:ln>
          </p:spPr>
          <p:txBody>
            <a:bodyPr lIns="18000" tIns="10800" rIns="18000" bIns="10800" anchor="ctr">
              <a:spAutoFit/>
            </a:bodyPr>
            <a:lstStyle/>
            <a:p>
              <a:pPr algn="ctr" eaLnBrk="0" hangingPunct="0"/>
              <a:r>
                <a:rPr lang="de-DE" sz="1600">
                  <a:hlinkClick r:id="rId5"/>
                </a:rPr>
                <a:t>www.warum-verlage.de/content/view/12/42/</a:t>
              </a:r>
              <a:endParaRPr lang="de-DE" sz="1600"/>
            </a:p>
          </p:txBody>
        </p:sp>
        <p:pic>
          <p:nvPicPr>
            <p:cNvPr id="35846" name="Picture 1035"/>
            <p:cNvPicPr>
              <a:picLocks noChangeAspect="1" noChangeArrowheads="1"/>
            </p:cNvPicPr>
            <p:nvPr/>
          </p:nvPicPr>
          <p:blipFill>
            <a:blip r:embed="rId6" cstate="print"/>
            <a:srcRect/>
            <a:stretch>
              <a:fillRect/>
            </a:stretch>
          </p:blipFill>
          <p:spPr bwMode="auto">
            <a:xfrm>
              <a:off x="2790" y="336"/>
              <a:ext cx="2970" cy="3360"/>
            </a:xfrm>
            <a:prstGeom prst="rect">
              <a:avLst/>
            </a:prstGeom>
            <a:noFill/>
            <a:ln w="12700">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gn="ctr" eaLnBrk="0" hangingPunct="0">
              <a:lnSpc>
                <a:spcPct val="90000"/>
              </a:lnSpc>
            </a:pPr>
            <a:r>
              <a:rPr lang="de-DE" sz="2600" i="1">
                <a:solidFill>
                  <a:schemeClr val="bg1"/>
                </a:solidFill>
              </a:rPr>
              <a:t>Wo Sie sich weiter informieren können?</a:t>
            </a:r>
          </a:p>
        </p:txBody>
      </p:sp>
      <p:grpSp>
        <p:nvGrpSpPr>
          <p:cNvPr id="36867" name="Group 1033"/>
          <p:cNvGrpSpPr>
            <a:grpSpLocks/>
          </p:cNvGrpSpPr>
          <p:nvPr/>
        </p:nvGrpSpPr>
        <p:grpSpPr bwMode="auto">
          <a:xfrm>
            <a:off x="152400" y="609600"/>
            <a:ext cx="4876800" cy="5589588"/>
            <a:chOff x="96" y="384"/>
            <a:chExt cx="3072" cy="3521"/>
          </a:xfrm>
        </p:grpSpPr>
        <p:sp>
          <p:nvSpPr>
            <p:cNvPr id="36871" name="Rectangle 1027"/>
            <p:cNvSpPr>
              <a:spLocks noChangeArrowheads="1"/>
            </p:cNvSpPr>
            <p:nvPr/>
          </p:nvSpPr>
          <p:spPr bwMode="auto">
            <a:xfrm>
              <a:off x="240" y="3581"/>
              <a:ext cx="2448" cy="324"/>
            </a:xfrm>
            <a:prstGeom prst="rect">
              <a:avLst/>
            </a:prstGeom>
            <a:solidFill>
              <a:srgbClr val="DCDCDC"/>
            </a:solidFill>
            <a:ln w="12700">
              <a:noFill/>
              <a:miter lim="800000"/>
              <a:headEnd/>
              <a:tailEnd/>
            </a:ln>
          </p:spPr>
          <p:txBody>
            <a:bodyPr lIns="18000" tIns="10800" rIns="18000" bIns="10800" anchor="ctr">
              <a:spAutoFit/>
            </a:bodyPr>
            <a:lstStyle/>
            <a:p>
              <a:pPr algn="ctr" eaLnBrk="0" hangingPunct="0"/>
              <a:r>
                <a:rPr lang="de-DE" sz="1600">
                  <a:hlinkClick r:id="rId3"/>
                </a:rPr>
                <a:t>www.wir-haben-privat-kopiert.de/privkop/home</a:t>
              </a:r>
              <a:endParaRPr lang="de-DE" sz="1600"/>
            </a:p>
          </p:txBody>
        </p:sp>
        <p:pic>
          <p:nvPicPr>
            <p:cNvPr id="36872" name="Picture 1031"/>
            <p:cNvPicPr>
              <a:picLocks noChangeAspect="1" noChangeArrowheads="1"/>
            </p:cNvPicPr>
            <p:nvPr/>
          </p:nvPicPr>
          <p:blipFill>
            <a:blip r:embed="rId4" cstate="print"/>
            <a:srcRect/>
            <a:stretch>
              <a:fillRect/>
            </a:stretch>
          </p:blipFill>
          <p:spPr bwMode="auto">
            <a:xfrm>
              <a:off x="96" y="384"/>
              <a:ext cx="3072" cy="3216"/>
            </a:xfrm>
            <a:prstGeom prst="rect">
              <a:avLst/>
            </a:prstGeom>
            <a:noFill/>
            <a:ln w="12700">
              <a:noFill/>
              <a:miter lim="800000"/>
              <a:headEnd/>
              <a:tailEnd/>
            </a:ln>
          </p:spPr>
        </p:pic>
      </p:grpSp>
      <p:grpSp>
        <p:nvGrpSpPr>
          <p:cNvPr id="3" name="Group 1034"/>
          <p:cNvGrpSpPr>
            <a:grpSpLocks/>
          </p:cNvGrpSpPr>
          <p:nvPr/>
        </p:nvGrpSpPr>
        <p:grpSpPr bwMode="auto">
          <a:xfrm>
            <a:off x="4953000" y="457200"/>
            <a:ext cx="4191000" cy="5754688"/>
            <a:chOff x="3120" y="288"/>
            <a:chExt cx="2640" cy="3625"/>
          </a:xfrm>
        </p:grpSpPr>
        <p:pic>
          <p:nvPicPr>
            <p:cNvPr id="36869" name="Picture 1032"/>
            <p:cNvPicPr>
              <a:picLocks noChangeAspect="1" noChangeArrowheads="1"/>
            </p:cNvPicPr>
            <p:nvPr/>
          </p:nvPicPr>
          <p:blipFill>
            <a:blip r:embed="rId5" cstate="print"/>
            <a:srcRect/>
            <a:stretch>
              <a:fillRect/>
            </a:stretch>
          </p:blipFill>
          <p:spPr bwMode="auto">
            <a:xfrm>
              <a:off x="3151" y="288"/>
              <a:ext cx="2609" cy="3483"/>
            </a:xfrm>
            <a:prstGeom prst="rect">
              <a:avLst/>
            </a:prstGeom>
            <a:noFill/>
            <a:ln w="12700">
              <a:noFill/>
              <a:miter lim="800000"/>
              <a:headEnd/>
              <a:tailEnd/>
            </a:ln>
          </p:spPr>
        </p:pic>
        <p:sp>
          <p:nvSpPr>
            <p:cNvPr id="36870" name="Rectangle 1030"/>
            <p:cNvSpPr>
              <a:spLocks noChangeArrowheads="1"/>
            </p:cNvSpPr>
            <p:nvPr/>
          </p:nvSpPr>
          <p:spPr bwMode="auto">
            <a:xfrm>
              <a:off x="3120" y="3744"/>
              <a:ext cx="2448" cy="169"/>
            </a:xfrm>
            <a:prstGeom prst="rect">
              <a:avLst/>
            </a:prstGeom>
            <a:solidFill>
              <a:srgbClr val="DCDCDC"/>
            </a:solidFill>
            <a:ln w="12700">
              <a:noFill/>
              <a:miter lim="800000"/>
              <a:headEnd/>
              <a:tailEnd/>
            </a:ln>
          </p:spPr>
          <p:txBody>
            <a:bodyPr lIns="18000" tIns="10800" rIns="18000" bIns="10800" anchor="ctr">
              <a:spAutoFit/>
            </a:bodyPr>
            <a:lstStyle/>
            <a:p>
              <a:pPr algn="ctr" eaLnBrk="0" hangingPunct="0"/>
              <a:r>
                <a:rPr lang="de-DE" sz="1600">
                  <a:hlinkClick r:id="rId6"/>
                </a:rPr>
                <a:t>www.privatkopie.net/</a:t>
              </a:r>
              <a:endParaRPr lang="de-DE" sz="16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5410200" y="1708150"/>
            <a:ext cx="3581400" cy="1477963"/>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solidFill>
                  <a:schemeClr val="tx1"/>
                </a:solidFill>
              </a:rPr>
              <a:t>     CC als Möglichkeit, informationelle Autonomie/ Selbstbestimmung von Autoren zurückzugewinnen</a:t>
            </a:r>
          </a:p>
        </p:txBody>
      </p:sp>
      <p:sp>
        <p:nvSpPr>
          <p:cNvPr id="37891" name="AutoShape 6">
            <a:hlinkClick r:id="rId3" action="ppaction://hlinksldjump"/>
          </p:cNvPr>
          <p:cNvSpPr>
            <a:spLocks noChangeArrowheads="1"/>
          </p:cNvSpPr>
          <p:nvPr/>
        </p:nvSpPr>
        <p:spPr bwMode="auto">
          <a:xfrm>
            <a:off x="6553200" y="3352800"/>
            <a:ext cx="1295400" cy="593725"/>
          </a:xfrm>
          <a:prstGeom prst="leftArrow">
            <a:avLst>
              <a:gd name="adj1" fmla="val 50000"/>
              <a:gd name="adj2" fmla="val 62485"/>
            </a:avLst>
          </a:prstGeom>
          <a:solidFill>
            <a:schemeClr val="accent1"/>
          </a:solidFill>
          <a:ln w="12700">
            <a:solidFill>
              <a:schemeClr val="tx1"/>
            </a:solidFill>
            <a:miter lim="800000"/>
            <a:headEnd/>
            <a:tailEnd/>
          </a:ln>
        </p:spPr>
        <p:txBody>
          <a:bodyPr lIns="18000" tIns="10800" rIns="18000" bIns="10800" anchor="ctr">
            <a:spAutoFit/>
          </a:bodyPr>
          <a:lstStyle/>
          <a:p>
            <a:pPr algn="ctr" eaLnBrk="0" hangingPunct="0"/>
            <a:endParaRPr lang="de-DE"/>
          </a:p>
        </p:txBody>
      </p:sp>
      <p:sp>
        <p:nvSpPr>
          <p:cNvPr id="37892" name="Rectangle 7"/>
          <p:cNvSpPr>
            <a:spLocks noChangeArrowheads="1"/>
          </p:cNvSpPr>
          <p:nvPr/>
        </p:nvSpPr>
        <p:spPr bwMode="auto">
          <a:xfrm>
            <a:off x="6019800" y="4114800"/>
            <a:ext cx="3124200" cy="1477963"/>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solidFill>
                  <a:schemeClr val="tx1"/>
                </a:solidFill>
              </a:rPr>
              <a:t>     im Rahmen des Urheberrechts, aber mit Verzicht auf einige Verwertungsrechte</a:t>
            </a:r>
          </a:p>
        </p:txBody>
      </p:sp>
      <p:pic>
        <p:nvPicPr>
          <p:cNvPr id="37893" name="Picture 7"/>
          <p:cNvPicPr>
            <a:picLocks noChangeAspect="1" noChangeArrowheads="1"/>
          </p:cNvPicPr>
          <p:nvPr/>
        </p:nvPicPr>
        <p:blipFill>
          <a:blip r:embed="rId4" cstate="print"/>
          <a:srcRect/>
          <a:stretch>
            <a:fillRect/>
          </a:stretch>
        </p:blipFill>
        <p:spPr bwMode="auto">
          <a:xfrm>
            <a:off x="381000" y="0"/>
            <a:ext cx="7132638" cy="1323975"/>
          </a:xfrm>
          <a:prstGeom prst="rect">
            <a:avLst/>
          </a:prstGeom>
          <a:noFill/>
          <a:ln w="12700">
            <a:noFill/>
            <a:miter lim="800000"/>
            <a:headEnd/>
            <a:tailEnd/>
          </a:ln>
        </p:spPr>
      </p:pic>
      <p:pic>
        <p:nvPicPr>
          <p:cNvPr id="37894" name="Picture 8"/>
          <p:cNvPicPr>
            <a:picLocks noChangeAspect="1" noChangeArrowheads="1"/>
          </p:cNvPicPr>
          <p:nvPr/>
        </p:nvPicPr>
        <p:blipFill>
          <a:blip r:embed="rId5" cstate="print"/>
          <a:srcRect/>
          <a:stretch>
            <a:fillRect/>
          </a:stretch>
        </p:blipFill>
        <p:spPr bwMode="auto">
          <a:xfrm>
            <a:off x="381000" y="1371600"/>
            <a:ext cx="4914900" cy="3733800"/>
          </a:xfrm>
          <a:prstGeom prst="rect">
            <a:avLst/>
          </a:prstGeom>
          <a:noFill/>
          <a:ln w="12700">
            <a:noFill/>
            <a:miter lim="800000"/>
            <a:headEnd/>
            <a:tailEnd/>
          </a:ln>
        </p:spPr>
      </p:pic>
      <p:pic>
        <p:nvPicPr>
          <p:cNvPr id="37895" name="Picture 10"/>
          <p:cNvPicPr>
            <a:picLocks noChangeAspect="1" noChangeArrowheads="1"/>
          </p:cNvPicPr>
          <p:nvPr/>
        </p:nvPicPr>
        <p:blipFill>
          <a:blip r:embed="rId6" cstate="print"/>
          <a:srcRect/>
          <a:stretch>
            <a:fillRect/>
          </a:stretch>
        </p:blipFill>
        <p:spPr bwMode="auto">
          <a:xfrm>
            <a:off x="0" y="5257800"/>
            <a:ext cx="6370638" cy="742950"/>
          </a:xfrm>
          <a:prstGeom prst="rect">
            <a:avLst/>
          </a:prstGeom>
          <a:noFill/>
          <a:ln w="12700">
            <a:noFill/>
            <a:miter lim="800000"/>
            <a:headEnd/>
            <a:tailEnd/>
          </a:ln>
        </p:spPr>
      </p:pic>
      <p:pic>
        <p:nvPicPr>
          <p:cNvPr id="37896" name="Picture 11">
            <a:hlinkClick r:id="rId7"/>
          </p:cNvPr>
          <p:cNvPicPr>
            <a:picLocks noChangeAspect="1" noChangeArrowheads="1"/>
          </p:cNvPicPr>
          <p:nvPr/>
        </p:nvPicPr>
        <p:blipFill>
          <a:blip r:embed="rId8" cstate="print"/>
          <a:srcRect/>
          <a:stretch>
            <a:fillRect/>
          </a:stretch>
        </p:blipFill>
        <p:spPr bwMode="auto">
          <a:xfrm>
            <a:off x="3200400" y="5791200"/>
            <a:ext cx="4981575" cy="438150"/>
          </a:xfrm>
          <a:prstGeom prst="rect">
            <a:avLst/>
          </a:prstGeom>
          <a:noFill/>
          <a:ln w="12700">
            <a:noFill/>
            <a:miter lim="800000"/>
            <a:headEnd/>
            <a:tailEnd/>
          </a:ln>
        </p:spPr>
      </p:pic>
      <p:sp>
        <p:nvSpPr>
          <p:cNvPr id="37897" name="AutoShape 6">
            <a:hlinkClick r:id="rId9" action="ppaction://hlinkfile"/>
          </p:cNvPr>
          <p:cNvSpPr>
            <a:spLocks noChangeArrowheads="1"/>
          </p:cNvSpPr>
          <p:nvPr/>
        </p:nvSpPr>
        <p:spPr bwMode="auto">
          <a:xfrm>
            <a:off x="1447800" y="5929313"/>
            <a:ext cx="1295400" cy="471487"/>
          </a:xfrm>
          <a:prstGeom prst="leftArrow">
            <a:avLst>
              <a:gd name="adj1" fmla="val 50000"/>
              <a:gd name="adj2" fmla="val 62454"/>
            </a:avLst>
          </a:prstGeom>
          <a:solidFill>
            <a:schemeClr val="accent1"/>
          </a:solidFill>
          <a:ln w="12700">
            <a:solidFill>
              <a:schemeClr val="tx1"/>
            </a:solidFill>
            <a:miter lim="800000"/>
            <a:headEnd/>
            <a:tailEnd/>
          </a:ln>
        </p:spPr>
        <p:txBody>
          <a:bodyPr lIns="18000" tIns="10800" rIns="18000" bIns="10800" anchor="ctr">
            <a:spAutoFit/>
          </a:bodyPr>
          <a:lstStyle/>
          <a:p>
            <a:pPr algn="ctr" eaLnBrk="0" hangingPunct="0"/>
            <a:r>
              <a:rPr lang="de-DE" sz="1400">
                <a:solidFill>
                  <a:schemeClr val="bg1"/>
                </a:solidFill>
              </a:rPr>
              <a:t>Legal code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65DBF20-43DE-41CE-8365-D194CA82E300}" type="slidenum">
              <a:rPr lang="de-DE" smtClean="0">
                <a:latin typeface="Arial" pitchFamily="34" charset="0"/>
              </a:rPr>
              <a:pPr/>
              <a:t>4</a:t>
            </a:fld>
            <a:endParaRPr lang="de-DE" smtClean="0">
              <a:latin typeface="Arial" pitchFamily="34" charset="0"/>
            </a:endParaRPr>
          </a:p>
        </p:txBody>
      </p:sp>
      <p:sp>
        <p:nvSpPr>
          <p:cNvPr id="9219" name="Rectangle 13"/>
          <p:cNvSpPr>
            <a:spLocks noChangeArrowheads="1"/>
          </p:cNvSpPr>
          <p:nvPr/>
        </p:nvSpPr>
        <p:spPr bwMode="auto">
          <a:xfrm>
            <a:off x="2601913" y="952500"/>
            <a:ext cx="3868737" cy="379413"/>
          </a:xfrm>
          <a:prstGeom prst="rect">
            <a:avLst/>
          </a:prstGeom>
          <a:solidFill>
            <a:srgbClr val="EAEAEA"/>
          </a:solidFill>
          <a:ln w="9525">
            <a:noFill/>
            <a:miter lim="800000"/>
            <a:headEnd/>
            <a:tailEnd/>
          </a:ln>
        </p:spPr>
        <p:txBody>
          <a:bodyPr lIns="18000" tIns="10800" rIns="18000" bIns="10800">
            <a:spAutoFit/>
          </a:bodyPr>
          <a:lstStyle/>
          <a:p>
            <a:pPr algn="ctr" eaLnBrk="0" hangingPunct="0">
              <a:lnSpc>
                <a:spcPct val="90000"/>
              </a:lnSpc>
            </a:pPr>
            <a:r>
              <a:rPr lang="de-DE" sz="2600">
                <a:solidFill>
                  <a:srgbClr val="003366"/>
                </a:solidFill>
              </a:rPr>
              <a:t>Zwei Rechtstraditionen</a:t>
            </a:r>
          </a:p>
        </p:txBody>
      </p:sp>
      <p:grpSp>
        <p:nvGrpSpPr>
          <p:cNvPr id="2" name="Group 34"/>
          <p:cNvGrpSpPr>
            <a:grpSpLocks/>
          </p:cNvGrpSpPr>
          <p:nvPr/>
        </p:nvGrpSpPr>
        <p:grpSpPr bwMode="auto">
          <a:xfrm>
            <a:off x="441325" y="1371600"/>
            <a:ext cx="2798763" cy="1411288"/>
            <a:chOff x="301" y="1056"/>
            <a:chExt cx="1910" cy="889"/>
          </a:xfrm>
        </p:grpSpPr>
        <p:sp>
          <p:nvSpPr>
            <p:cNvPr id="9238" name="Line 17"/>
            <p:cNvSpPr>
              <a:spLocks noChangeShapeType="1"/>
            </p:cNvSpPr>
            <p:nvPr/>
          </p:nvSpPr>
          <p:spPr bwMode="auto">
            <a:xfrm flipH="1">
              <a:off x="1008" y="1056"/>
              <a:ext cx="960" cy="432"/>
            </a:xfrm>
            <a:prstGeom prst="line">
              <a:avLst/>
            </a:prstGeom>
            <a:noFill/>
            <a:ln w="76200">
              <a:solidFill>
                <a:schemeClr val="tx1"/>
              </a:solidFill>
              <a:round/>
              <a:headEnd/>
              <a:tailEnd type="triangle" w="med" len="med"/>
            </a:ln>
          </p:spPr>
          <p:txBody>
            <a:bodyPr wrap="none" lIns="90000" tIns="46800" rIns="90000" bIns="46800">
              <a:spAutoFit/>
            </a:bodyPr>
            <a:lstStyle/>
            <a:p>
              <a:endParaRPr lang="de-DE"/>
            </a:p>
          </p:txBody>
        </p:sp>
        <p:sp>
          <p:nvSpPr>
            <p:cNvPr id="9239" name="Rectangle 21"/>
            <p:cNvSpPr>
              <a:spLocks noChangeArrowheads="1"/>
            </p:cNvSpPr>
            <p:nvPr/>
          </p:nvSpPr>
          <p:spPr bwMode="auto">
            <a:xfrm>
              <a:off x="301" y="1536"/>
              <a:ext cx="1910" cy="409"/>
            </a:xfrm>
            <a:prstGeom prst="rect">
              <a:avLst/>
            </a:prstGeom>
            <a:solidFill>
              <a:srgbClr val="006666"/>
            </a:solidFill>
            <a:ln w="12700">
              <a:noFill/>
              <a:miter lim="800000"/>
              <a:headEnd/>
              <a:tailEnd/>
            </a:ln>
          </p:spPr>
          <p:txBody>
            <a:bodyPr lIns="90000" tIns="46800" rIns="90000" bIns="46800" anchor="ctr">
              <a:spAutoFit/>
            </a:bodyPr>
            <a:lstStyle/>
            <a:p>
              <a:pPr algn="ctr" eaLnBrk="0" hangingPunct="0"/>
              <a:r>
                <a:rPr lang="de-DE">
                  <a:solidFill>
                    <a:schemeClr val="bg1"/>
                  </a:solidFill>
                </a:rPr>
                <a:t>kontinental- europäische Tradition</a:t>
              </a:r>
            </a:p>
          </p:txBody>
        </p:sp>
      </p:grpSp>
      <p:grpSp>
        <p:nvGrpSpPr>
          <p:cNvPr id="3" name="Group 35"/>
          <p:cNvGrpSpPr>
            <a:grpSpLocks/>
          </p:cNvGrpSpPr>
          <p:nvPr/>
        </p:nvGrpSpPr>
        <p:grpSpPr bwMode="auto">
          <a:xfrm>
            <a:off x="5853113" y="1014413"/>
            <a:ext cx="2798762" cy="1868487"/>
            <a:chOff x="3994" y="639"/>
            <a:chExt cx="1910" cy="1177"/>
          </a:xfrm>
        </p:grpSpPr>
        <p:sp>
          <p:nvSpPr>
            <p:cNvPr id="9236" name="Line 18"/>
            <p:cNvSpPr>
              <a:spLocks noChangeShapeType="1"/>
            </p:cNvSpPr>
            <p:nvPr/>
          </p:nvSpPr>
          <p:spPr bwMode="auto">
            <a:xfrm rot="13789059" flipH="1">
              <a:off x="4056" y="903"/>
              <a:ext cx="960" cy="432"/>
            </a:xfrm>
            <a:prstGeom prst="line">
              <a:avLst/>
            </a:prstGeom>
            <a:noFill/>
            <a:ln w="76200">
              <a:solidFill>
                <a:schemeClr val="tx1"/>
              </a:solidFill>
              <a:round/>
              <a:headEnd/>
              <a:tailEnd type="triangle" w="med" len="med"/>
            </a:ln>
          </p:spPr>
          <p:txBody>
            <a:bodyPr wrap="none" lIns="90000" tIns="46800" rIns="90000" bIns="46800">
              <a:spAutoFit/>
            </a:bodyPr>
            <a:lstStyle/>
            <a:p>
              <a:endParaRPr lang="de-DE"/>
            </a:p>
          </p:txBody>
        </p:sp>
        <p:sp>
          <p:nvSpPr>
            <p:cNvPr id="9237" name="Rectangle 23"/>
            <p:cNvSpPr>
              <a:spLocks noChangeArrowheads="1"/>
            </p:cNvSpPr>
            <p:nvPr/>
          </p:nvSpPr>
          <p:spPr bwMode="auto">
            <a:xfrm>
              <a:off x="3994" y="1407"/>
              <a:ext cx="1910" cy="409"/>
            </a:xfrm>
            <a:prstGeom prst="rect">
              <a:avLst/>
            </a:prstGeom>
            <a:solidFill>
              <a:srgbClr val="006666"/>
            </a:solidFill>
            <a:ln w="12700">
              <a:noFill/>
              <a:miter lim="800000"/>
              <a:headEnd/>
              <a:tailEnd/>
            </a:ln>
          </p:spPr>
          <p:txBody>
            <a:bodyPr lIns="90000" tIns="46800" rIns="90000" bIns="46800" anchor="ctr">
              <a:spAutoFit/>
            </a:bodyPr>
            <a:lstStyle/>
            <a:p>
              <a:pPr algn="ctr" eaLnBrk="0" hangingPunct="0"/>
              <a:r>
                <a:rPr lang="de-DE">
                  <a:solidFill>
                    <a:schemeClr val="bg1"/>
                  </a:solidFill>
                </a:rPr>
                <a:t>angelsächsische Tradition</a:t>
              </a:r>
            </a:p>
          </p:txBody>
        </p:sp>
      </p:grpSp>
      <p:grpSp>
        <p:nvGrpSpPr>
          <p:cNvPr id="4" name="Group 36"/>
          <p:cNvGrpSpPr>
            <a:grpSpLocks/>
          </p:cNvGrpSpPr>
          <p:nvPr/>
        </p:nvGrpSpPr>
        <p:grpSpPr bwMode="auto">
          <a:xfrm>
            <a:off x="441325" y="2971800"/>
            <a:ext cx="3111500" cy="996950"/>
            <a:chOff x="301" y="2112"/>
            <a:chExt cx="2123" cy="628"/>
          </a:xfrm>
        </p:grpSpPr>
        <p:sp>
          <p:nvSpPr>
            <p:cNvPr id="9234" name="Rectangle 19"/>
            <p:cNvSpPr>
              <a:spLocks noChangeArrowheads="1"/>
            </p:cNvSpPr>
            <p:nvPr/>
          </p:nvSpPr>
          <p:spPr bwMode="auto">
            <a:xfrm>
              <a:off x="532" y="2112"/>
              <a:ext cx="947" cy="234"/>
            </a:xfrm>
            <a:prstGeom prst="rect">
              <a:avLst/>
            </a:prstGeom>
            <a:solidFill>
              <a:schemeClr val="bg1"/>
            </a:solidFill>
            <a:ln w="12700">
              <a:noFill/>
              <a:miter lim="800000"/>
              <a:headEnd/>
              <a:tailEnd/>
            </a:ln>
          </p:spPr>
          <p:txBody>
            <a:bodyPr wrap="none" lIns="90000" tIns="46800" rIns="90000" bIns="46800" anchor="ctr">
              <a:spAutoFit/>
            </a:bodyPr>
            <a:lstStyle/>
            <a:p>
              <a:pPr algn="ctr" eaLnBrk="0" hangingPunct="0"/>
              <a:r>
                <a:rPr lang="de-DE">
                  <a:solidFill>
                    <a:srgbClr val="003366"/>
                  </a:solidFill>
                </a:rPr>
                <a:t>moral rights</a:t>
              </a:r>
            </a:p>
          </p:txBody>
        </p:sp>
        <p:sp>
          <p:nvSpPr>
            <p:cNvPr id="9235" name="Rectangle 24"/>
            <p:cNvSpPr>
              <a:spLocks noChangeArrowheads="1"/>
            </p:cNvSpPr>
            <p:nvPr/>
          </p:nvSpPr>
          <p:spPr bwMode="auto">
            <a:xfrm>
              <a:off x="301" y="2448"/>
              <a:ext cx="2123" cy="292"/>
            </a:xfrm>
            <a:prstGeom prst="rect">
              <a:avLst/>
            </a:prstGeom>
            <a:solidFill>
              <a:srgbClr val="EAEAEA"/>
            </a:solidFill>
            <a:ln w="12700">
              <a:noFill/>
              <a:miter lim="800000"/>
              <a:headEnd/>
              <a:tailEnd/>
            </a:ln>
          </p:spPr>
          <p:txBody>
            <a:bodyPr wrap="none" lIns="90000" tIns="46800" rIns="90000" bIns="46800" anchor="ctr">
              <a:spAutoFit/>
            </a:bodyPr>
            <a:lstStyle/>
            <a:p>
              <a:pPr algn="ctr" eaLnBrk="0" hangingPunct="0"/>
              <a:r>
                <a:rPr lang="de-DE" sz="2400">
                  <a:solidFill>
                    <a:srgbClr val="003366"/>
                  </a:solidFill>
                </a:rPr>
                <a:t>Persönlichkeitsrechte</a:t>
              </a:r>
            </a:p>
          </p:txBody>
        </p:sp>
      </p:grpSp>
      <p:grpSp>
        <p:nvGrpSpPr>
          <p:cNvPr id="5" name="Group 37"/>
          <p:cNvGrpSpPr>
            <a:grpSpLocks/>
          </p:cNvGrpSpPr>
          <p:nvPr/>
        </p:nvGrpSpPr>
        <p:grpSpPr bwMode="auto">
          <a:xfrm>
            <a:off x="6100763" y="2971800"/>
            <a:ext cx="2749550" cy="996950"/>
            <a:chOff x="4163" y="2064"/>
            <a:chExt cx="1877" cy="628"/>
          </a:xfrm>
        </p:grpSpPr>
        <p:sp>
          <p:nvSpPr>
            <p:cNvPr id="9232" name="Rectangle 20"/>
            <p:cNvSpPr>
              <a:spLocks noChangeArrowheads="1"/>
            </p:cNvSpPr>
            <p:nvPr/>
          </p:nvSpPr>
          <p:spPr bwMode="auto">
            <a:xfrm>
              <a:off x="4496" y="2064"/>
              <a:ext cx="885" cy="234"/>
            </a:xfrm>
            <a:prstGeom prst="rect">
              <a:avLst/>
            </a:prstGeom>
            <a:solidFill>
              <a:schemeClr val="bg1"/>
            </a:solidFill>
            <a:ln w="12700">
              <a:noFill/>
              <a:miter lim="800000"/>
              <a:headEnd/>
              <a:tailEnd/>
            </a:ln>
          </p:spPr>
          <p:txBody>
            <a:bodyPr wrap="none" lIns="90000" tIns="46800" rIns="90000" bIns="46800" anchor="ctr">
              <a:spAutoFit/>
            </a:bodyPr>
            <a:lstStyle/>
            <a:p>
              <a:pPr algn="ctr" eaLnBrk="0" hangingPunct="0"/>
              <a:r>
                <a:rPr lang="de-DE">
                  <a:solidFill>
                    <a:srgbClr val="003366"/>
                  </a:solidFill>
                </a:rPr>
                <a:t>copy rights</a:t>
              </a:r>
            </a:p>
          </p:txBody>
        </p:sp>
        <p:sp>
          <p:nvSpPr>
            <p:cNvPr id="9233" name="Rectangle 25"/>
            <p:cNvSpPr>
              <a:spLocks noChangeArrowheads="1"/>
            </p:cNvSpPr>
            <p:nvPr/>
          </p:nvSpPr>
          <p:spPr bwMode="auto">
            <a:xfrm>
              <a:off x="4163" y="2400"/>
              <a:ext cx="1877" cy="292"/>
            </a:xfrm>
            <a:prstGeom prst="rect">
              <a:avLst/>
            </a:prstGeom>
            <a:solidFill>
              <a:srgbClr val="EAEAEA"/>
            </a:solidFill>
            <a:ln w="12700">
              <a:noFill/>
              <a:miter lim="800000"/>
              <a:headEnd/>
              <a:tailEnd/>
            </a:ln>
          </p:spPr>
          <p:txBody>
            <a:bodyPr wrap="none" lIns="90000" tIns="46800" rIns="90000" bIns="46800" anchor="ctr">
              <a:spAutoFit/>
            </a:bodyPr>
            <a:lstStyle/>
            <a:p>
              <a:pPr algn="ctr" eaLnBrk="0" hangingPunct="0"/>
              <a:r>
                <a:rPr lang="de-DE" sz="2400">
                  <a:solidFill>
                    <a:srgbClr val="003366"/>
                  </a:solidFill>
                </a:rPr>
                <a:t>Verwertungsrechte</a:t>
              </a:r>
            </a:p>
          </p:txBody>
        </p:sp>
      </p:grpSp>
      <p:sp>
        <p:nvSpPr>
          <p:cNvPr id="1210395" name="Rectangle 27"/>
          <p:cNvSpPr>
            <a:spLocks noChangeArrowheads="1"/>
          </p:cNvSpPr>
          <p:nvPr/>
        </p:nvSpPr>
        <p:spPr bwMode="auto">
          <a:xfrm>
            <a:off x="936625" y="4573588"/>
            <a:ext cx="1014413" cy="371475"/>
          </a:xfrm>
          <a:prstGeom prst="rect">
            <a:avLst/>
          </a:prstGeom>
          <a:solidFill>
            <a:schemeClr val="bg1"/>
          </a:solidFill>
          <a:ln w="12700">
            <a:noFill/>
            <a:miter lim="800000"/>
            <a:headEnd/>
            <a:tailEnd/>
          </a:ln>
        </p:spPr>
        <p:txBody>
          <a:bodyPr wrap="none" lIns="90000" tIns="46800" rIns="90000" bIns="46800" anchor="ctr">
            <a:spAutoFit/>
          </a:bodyPr>
          <a:lstStyle/>
          <a:p>
            <a:pPr algn="ctr" eaLnBrk="0" hangingPunct="0"/>
            <a:r>
              <a:rPr lang="de-DE">
                <a:solidFill>
                  <a:srgbClr val="003366"/>
                </a:solidFill>
              </a:rPr>
              <a:t>Urheber</a:t>
            </a:r>
          </a:p>
        </p:txBody>
      </p:sp>
      <p:sp>
        <p:nvSpPr>
          <p:cNvPr id="1210396" name="Rectangle 28"/>
          <p:cNvSpPr>
            <a:spLocks noChangeArrowheads="1"/>
          </p:cNvSpPr>
          <p:nvPr/>
        </p:nvSpPr>
        <p:spPr bwMode="auto">
          <a:xfrm>
            <a:off x="4360863" y="4632325"/>
            <a:ext cx="1016000" cy="371475"/>
          </a:xfrm>
          <a:prstGeom prst="rect">
            <a:avLst/>
          </a:prstGeom>
          <a:solidFill>
            <a:schemeClr val="bg1"/>
          </a:solidFill>
          <a:ln w="12700">
            <a:noFill/>
            <a:miter lim="800000"/>
            <a:headEnd/>
            <a:tailEnd/>
          </a:ln>
        </p:spPr>
        <p:txBody>
          <a:bodyPr wrap="none" lIns="90000" tIns="46800" rIns="90000" bIns="46800" anchor="ctr">
            <a:spAutoFit/>
          </a:bodyPr>
          <a:lstStyle/>
          <a:p>
            <a:pPr algn="ctr" eaLnBrk="0" hangingPunct="0"/>
            <a:r>
              <a:rPr lang="de-DE">
                <a:solidFill>
                  <a:srgbClr val="003366"/>
                </a:solidFill>
              </a:rPr>
              <a:t>Urheber</a:t>
            </a:r>
          </a:p>
        </p:txBody>
      </p:sp>
      <p:sp>
        <p:nvSpPr>
          <p:cNvPr id="1210397" name="Rectangle 29"/>
          <p:cNvSpPr>
            <a:spLocks noChangeArrowheads="1"/>
          </p:cNvSpPr>
          <p:nvPr/>
        </p:nvSpPr>
        <p:spPr bwMode="auto">
          <a:xfrm>
            <a:off x="7686675" y="4632325"/>
            <a:ext cx="1168400" cy="371475"/>
          </a:xfrm>
          <a:prstGeom prst="rect">
            <a:avLst/>
          </a:prstGeom>
          <a:solidFill>
            <a:schemeClr val="bg1"/>
          </a:solidFill>
          <a:ln w="12700">
            <a:noFill/>
            <a:miter lim="800000"/>
            <a:headEnd/>
            <a:tailEnd/>
          </a:ln>
        </p:spPr>
        <p:txBody>
          <a:bodyPr wrap="none" lIns="90000" tIns="46800" rIns="90000" bIns="46800" anchor="ctr">
            <a:spAutoFit/>
          </a:bodyPr>
          <a:lstStyle/>
          <a:p>
            <a:pPr algn="ctr" eaLnBrk="0" hangingPunct="0"/>
            <a:r>
              <a:rPr lang="de-DE">
                <a:solidFill>
                  <a:srgbClr val="003366"/>
                </a:solidFill>
              </a:rPr>
              <a:t>Verwerter</a:t>
            </a:r>
          </a:p>
        </p:txBody>
      </p:sp>
      <p:sp>
        <p:nvSpPr>
          <p:cNvPr id="1210399" name="AutoShape 31"/>
          <p:cNvSpPr>
            <a:spLocks noChangeArrowheads="1"/>
          </p:cNvSpPr>
          <p:nvPr/>
        </p:nvSpPr>
        <p:spPr bwMode="auto">
          <a:xfrm>
            <a:off x="5673725" y="4525963"/>
            <a:ext cx="1839913" cy="738187"/>
          </a:xfrm>
          <a:prstGeom prst="rightArrow">
            <a:avLst>
              <a:gd name="adj1" fmla="val 50000"/>
              <a:gd name="adj2" fmla="val 73701"/>
            </a:avLst>
          </a:prstGeom>
          <a:solidFill>
            <a:srgbClr val="006666"/>
          </a:solidFill>
          <a:ln w="12700">
            <a:noFill/>
            <a:miter lim="800000"/>
            <a:headEnd/>
            <a:tailEnd/>
          </a:ln>
        </p:spPr>
        <p:txBody>
          <a:bodyPr wrap="none" lIns="90000" tIns="46800" rIns="90000" bIns="46800" anchor="ctr">
            <a:spAutoFit/>
          </a:bodyPr>
          <a:lstStyle/>
          <a:p>
            <a:pPr algn="ctr" eaLnBrk="0" hangingPunct="0"/>
            <a:r>
              <a:rPr lang="de-DE">
                <a:solidFill>
                  <a:schemeClr val="bg1"/>
                </a:solidFill>
              </a:rPr>
              <a:t>über Verträge</a:t>
            </a:r>
          </a:p>
        </p:txBody>
      </p:sp>
      <p:grpSp>
        <p:nvGrpSpPr>
          <p:cNvPr id="6" name="Group 38"/>
          <p:cNvGrpSpPr>
            <a:grpSpLocks/>
          </p:cNvGrpSpPr>
          <p:nvPr/>
        </p:nvGrpSpPr>
        <p:grpSpPr bwMode="auto">
          <a:xfrm>
            <a:off x="1914525" y="4191000"/>
            <a:ext cx="2220913" cy="1517650"/>
            <a:chOff x="1307" y="3024"/>
            <a:chExt cx="1515" cy="956"/>
          </a:xfrm>
        </p:grpSpPr>
        <p:sp>
          <p:nvSpPr>
            <p:cNvPr id="9230" name="Rectangle 32"/>
            <p:cNvSpPr>
              <a:spLocks noChangeArrowheads="1"/>
            </p:cNvSpPr>
            <p:nvPr/>
          </p:nvSpPr>
          <p:spPr bwMode="auto">
            <a:xfrm>
              <a:off x="1307" y="3571"/>
              <a:ext cx="1515" cy="409"/>
            </a:xfrm>
            <a:prstGeom prst="rect">
              <a:avLst/>
            </a:prstGeom>
            <a:solidFill>
              <a:schemeClr val="bg1"/>
            </a:solidFill>
            <a:ln w="12700">
              <a:noFill/>
              <a:miter lim="800000"/>
              <a:headEnd/>
              <a:tailEnd/>
            </a:ln>
          </p:spPr>
          <p:txBody>
            <a:bodyPr wrap="none" lIns="90000" tIns="46800" rIns="90000" bIns="46800" anchor="ctr">
              <a:spAutoFit/>
            </a:bodyPr>
            <a:lstStyle/>
            <a:p>
              <a:pPr algn="ctr" eaLnBrk="0" hangingPunct="0"/>
              <a:r>
                <a:rPr lang="de-DE">
                  <a:solidFill>
                    <a:srgbClr val="003366"/>
                  </a:solidFill>
                </a:rPr>
                <a:t>können nicht </a:t>
              </a:r>
              <a:br>
                <a:rPr lang="de-DE">
                  <a:solidFill>
                    <a:srgbClr val="003366"/>
                  </a:solidFill>
                </a:rPr>
              </a:br>
              <a:r>
                <a:rPr lang="de-DE">
                  <a:solidFill>
                    <a:srgbClr val="003366"/>
                  </a:solidFill>
                </a:rPr>
                <a:t>aufgegeben werden</a:t>
              </a:r>
            </a:p>
          </p:txBody>
        </p:sp>
        <p:sp>
          <p:nvSpPr>
            <p:cNvPr id="9231" name="Line 33"/>
            <p:cNvSpPr>
              <a:spLocks noChangeShapeType="1"/>
            </p:cNvSpPr>
            <p:nvPr/>
          </p:nvSpPr>
          <p:spPr bwMode="auto">
            <a:xfrm>
              <a:off x="1920" y="3024"/>
              <a:ext cx="0" cy="528"/>
            </a:xfrm>
            <a:prstGeom prst="line">
              <a:avLst/>
            </a:prstGeom>
            <a:noFill/>
            <a:ln w="76200">
              <a:solidFill>
                <a:schemeClr val="tx1"/>
              </a:solidFill>
              <a:round/>
              <a:headEnd/>
              <a:tailEnd type="triangle" w="med" len="med"/>
            </a:ln>
          </p:spPr>
          <p:txBody>
            <a:bodyPr lIns="90000" tIns="46800" rIns="90000" bIns="46800">
              <a:spAutoFit/>
            </a:bodyPr>
            <a:lstStyle/>
            <a:p>
              <a:endParaRPr lang="de-DE"/>
            </a:p>
          </p:txBody>
        </p:sp>
      </p:grpSp>
      <p:sp>
        <p:nvSpPr>
          <p:cNvPr id="9229"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gn="ctr" eaLnBrk="0" hangingPunct="0">
              <a:lnSpc>
                <a:spcPct val="90000"/>
              </a:lnSpc>
            </a:pPr>
            <a:r>
              <a:rPr lang="de-DE" sz="2800" i="1">
                <a:solidFill>
                  <a:schemeClr val="bg1"/>
                </a:solidFill>
              </a:rPr>
              <a:t>Verknappungsinstrumente – Urheberrecht </a:t>
            </a:r>
            <a:endParaRPr lang="de-DE" sz="2600"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103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103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1039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10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95" grpId="0" animBg="1" autoUpdateAnimBg="0"/>
      <p:bldP spid="1210396" grpId="0" animBg="1" autoUpdateAnimBg="0"/>
      <p:bldP spid="1210397" grpId="0" animBg="1" autoUpdateAnimBg="0"/>
      <p:bldP spid="121039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gn="ctr" eaLnBrk="0" hangingPunct="0">
              <a:lnSpc>
                <a:spcPct val="90000"/>
              </a:lnSpc>
            </a:pPr>
            <a:r>
              <a:rPr lang="de-DE" sz="2800" i="1">
                <a:solidFill>
                  <a:schemeClr val="bg1"/>
                </a:solidFill>
              </a:rPr>
              <a:t>Urheberrecht - Grundansatz </a:t>
            </a:r>
            <a:endParaRPr lang="de-DE" sz="2600" i="1">
              <a:solidFill>
                <a:schemeClr val="bg1"/>
              </a:solidFill>
            </a:endParaRPr>
          </a:p>
        </p:txBody>
      </p:sp>
      <p:sp>
        <p:nvSpPr>
          <p:cNvPr id="10243" name="Rectangle 3"/>
          <p:cNvSpPr>
            <a:spLocks noChangeArrowheads="1"/>
          </p:cNvSpPr>
          <p:nvPr/>
        </p:nvSpPr>
        <p:spPr bwMode="auto">
          <a:xfrm>
            <a:off x="685800" y="1066800"/>
            <a:ext cx="6629400" cy="534988"/>
          </a:xfrm>
          <a:prstGeom prst="rect">
            <a:avLst/>
          </a:prstGeom>
          <a:solidFill>
            <a:srgbClr val="E9E9E9"/>
          </a:solidFill>
          <a:ln w="12700">
            <a:noFill/>
            <a:miter lim="800000"/>
            <a:headEnd type="none" w="sm" len="sm"/>
            <a:tailEnd type="none" w="sm" len="sm"/>
          </a:ln>
        </p:spPr>
        <p:txBody>
          <a:bodyPr>
            <a:spAutoFit/>
          </a:bodyPr>
          <a:lstStyle/>
          <a:p>
            <a:pPr algn="ctr" eaLnBrk="0" hangingPunct="0">
              <a:lnSpc>
                <a:spcPct val="120000"/>
              </a:lnSpc>
              <a:buFont typeface="Wingdings" pitchFamily="2" charset="2"/>
              <a:buNone/>
            </a:pPr>
            <a:r>
              <a:rPr lang="de-DE" sz="2400">
                <a:solidFill>
                  <a:srgbClr val="003366"/>
                </a:solidFill>
                <a:cs typeface="Times New Roman" pitchFamily="18" charset="0"/>
              </a:rPr>
              <a:t>Starke (unbedingte) Schutz des Urhebers</a:t>
            </a:r>
          </a:p>
        </p:txBody>
      </p:sp>
      <p:sp>
        <p:nvSpPr>
          <p:cNvPr id="25" name="Rectangle 3"/>
          <p:cNvSpPr>
            <a:spLocks noChangeArrowheads="1"/>
          </p:cNvSpPr>
          <p:nvPr/>
        </p:nvSpPr>
        <p:spPr bwMode="auto">
          <a:xfrm>
            <a:off x="685800" y="1981200"/>
            <a:ext cx="8153400" cy="1323975"/>
          </a:xfrm>
          <a:prstGeom prst="rect">
            <a:avLst/>
          </a:prstGeom>
          <a:solidFill>
            <a:srgbClr val="E9E9E9"/>
          </a:solidFill>
          <a:ln w="12700">
            <a:noFill/>
            <a:miter lim="800000"/>
            <a:headEnd type="none" w="sm" len="sm"/>
            <a:tailEnd type="none" w="sm" len="sm"/>
          </a:ln>
        </p:spPr>
        <p:txBody>
          <a:bodyPr>
            <a:spAutoFit/>
          </a:bodyPr>
          <a:lstStyle/>
          <a:p>
            <a:pPr algn="ctr" eaLnBrk="0" hangingPunct="0"/>
            <a:r>
              <a:rPr lang="de-DE" sz="2000"/>
              <a:t>Der grundlegende Gedanke des Urheberrechts ist nach wie vor der unbedingte Schutz des Urhebers über sein Werk, sowohl bezüglich der Persönlichkeitsrechte als auch der Rechte über die Verwertung seiner Werke.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F683E16-3889-4278-BECF-216F65F272C2}" type="slidenum">
              <a:rPr lang="de-DE" smtClean="0">
                <a:latin typeface="Arial" pitchFamily="34" charset="0"/>
              </a:rPr>
              <a:pPr/>
              <a:t>6</a:t>
            </a:fld>
            <a:endParaRPr lang="de-DE" smtClean="0">
              <a:latin typeface="Arial" pitchFamily="34" charset="0"/>
            </a:endParaRPr>
          </a:p>
        </p:txBody>
      </p:sp>
      <p:sp>
        <p:nvSpPr>
          <p:cNvPr id="11267" name="Rectangle 10"/>
          <p:cNvSpPr>
            <a:spLocks noChangeArrowheads="1"/>
          </p:cNvSpPr>
          <p:nvPr/>
        </p:nvSpPr>
        <p:spPr bwMode="auto">
          <a:xfrm>
            <a:off x="317500" y="1219200"/>
            <a:ext cx="3111500" cy="463550"/>
          </a:xfrm>
          <a:prstGeom prst="rect">
            <a:avLst/>
          </a:prstGeom>
          <a:solidFill>
            <a:srgbClr val="006666"/>
          </a:solidFill>
          <a:ln w="12700">
            <a:noFill/>
            <a:miter lim="800000"/>
            <a:headEnd/>
            <a:tailEnd/>
          </a:ln>
        </p:spPr>
        <p:txBody>
          <a:bodyPr wrap="none" lIns="90000" tIns="46800" rIns="90000" bIns="46800" anchor="ctr">
            <a:spAutoFit/>
          </a:bodyPr>
          <a:lstStyle/>
          <a:p>
            <a:pPr algn="ctr" eaLnBrk="0" hangingPunct="0"/>
            <a:r>
              <a:rPr lang="de-DE" sz="2400">
                <a:solidFill>
                  <a:schemeClr val="bg1"/>
                </a:solidFill>
              </a:rPr>
              <a:t>Persönlichkeitsrechte</a:t>
            </a:r>
          </a:p>
        </p:txBody>
      </p:sp>
      <p:sp>
        <p:nvSpPr>
          <p:cNvPr id="1450001" name="Rectangle 17"/>
          <p:cNvSpPr>
            <a:spLocks noChangeArrowheads="1"/>
          </p:cNvSpPr>
          <p:nvPr/>
        </p:nvSpPr>
        <p:spPr bwMode="auto">
          <a:xfrm>
            <a:off x="442913" y="2362200"/>
            <a:ext cx="2460625" cy="371475"/>
          </a:xfrm>
          <a:prstGeom prst="rect">
            <a:avLst/>
          </a:prstGeom>
          <a:solidFill>
            <a:srgbClr val="EAEAEA"/>
          </a:solidFill>
          <a:ln w="12700">
            <a:noFill/>
            <a:miter lim="800000"/>
            <a:headEnd/>
            <a:tailEnd/>
          </a:ln>
        </p:spPr>
        <p:txBody>
          <a:bodyPr wrap="none" lIns="90000" tIns="46800" rIns="90000" bIns="46800" anchor="ctr">
            <a:spAutoFit/>
          </a:bodyPr>
          <a:lstStyle/>
          <a:p>
            <a:pPr algn="ctr" eaLnBrk="0" hangingPunct="0"/>
            <a:r>
              <a:rPr lang="de-DE">
                <a:solidFill>
                  <a:srgbClr val="003366"/>
                </a:solidFill>
              </a:rPr>
              <a:t>Veröffentlichungsrecht</a:t>
            </a:r>
          </a:p>
        </p:txBody>
      </p:sp>
      <p:sp>
        <p:nvSpPr>
          <p:cNvPr id="1450005" name="Rectangle 21"/>
          <p:cNvSpPr>
            <a:spLocks noChangeArrowheads="1"/>
          </p:cNvSpPr>
          <p:nvPr/>
        </p:nvSpPr>
        <p:spPr bwMode="auto">
          <a:xfrm>
            <a:off x="676275" y="3048000"/>
            <a:ext cx="2016125" cy="649288"/>
          </a:xfrm>
          <a:prstGeom prst="rect">
            <a:avLst/>
          </a:prstGeom>
          <a:solidFill>
            <a:srgbClr val="EAEAEA"/>
          </a:solidFill>
          <a:ln w="12700">
            <a:noFill/>
            <a:miter lim="800000"/>
            <a:headEnd/>
            <a:tailEnd/>
          </a:ln>
        </p:spPr>
        <p:txBody>
          <a:bodyPr wrap="none" lIns="90000" tIns="46800" rIns="90000" bIns="46800" anchor="ctr">
            <a:spAutoFit/>
          </a:bodyPr>
          <a:lstStyle/>
          <a:p>
            <a:pPr algn="ctr" eaLnBrk="0" hangingPunct="0"/>
            <a:r>
              <a:rPr lang="de-DE">
                <a:solidFill>
                  <a:srgbClr val="003366"/>
                </a:solidFill>
              </a:rPr>
              <a:t>Anerkennung der </a:t>
            </a:r>
            <a:br>
              <a:rPr lang="de-DE">
                <a:solidFill>
                  <a:srgbClr val="003366"/>
                </a:solidFill>
              </a:rPr>
            </a:br>
            <a:r>
              <a:rPr lang="de-DE">
                <a:solidFill>
                  <a:srgbClr val="003366"/>
                </a:solidFill>
              </a:rPr>
              <a:t>Urheberschaft</a:t>
            </a:r>
          </a:p>
        </p:txBody>
      </p:sp>
      <p:sp>
        <p:nvSpPr>
          <p:cNvPr id="1450006" name="Rectangle 22"/>
          <p:cNvSpPr>
            <a:spLocks noChangeArrowheads="1"/>
          </p:cNvSpPr>
          <p:nvPr/>
        </p:nvSpPr>
        <p:spPr bwMode="auto">
          <a:xfrm>
            <a:off x="474663" y="4038600"/>
            <a:ext cx="2409825" cy="649288"/>
          </a:xfrm>
          <a:prstGeom prst="rect">
            <a:avLst/>
          </a:prstGeom>
          <a:solidFill>
            <a:srgbClr val="EAEAEA"/>
          </a:solidFill>
          <a:ln w="12700">
            <a:noFill/>
            <a:miter lim="800000"/>
            <a:headEnd/>
            <a:tailEnd/>
          </a:ln>
        </p:spPr>
        <p:txBody>
          <a:bodyPr wrap="none" lIns="90000" tIns="46800" rIns="90000" bIns="46800" anchor="ctr">
            <a:spAutoFit/>
          </a:bodyPr>
          <a:lstStyle/>
          <a:p>
            <a:pPr algn="ctr" eaLnBrk="0" hangingPunct="0"/>
            <a:r>
              <a:rPr lang="de-DE">
                <a:solidFill>
                  <a:srgbClr val="003366"/>
                </a:solidFill>
              </a:rPr>
              <a:t>Recht, Entstellung </a:t>
            </a:r>
            <a:br>
              <a:rPr lang="de-DE">
                <a:solidFill>
                  <a:srgbClr val="003366"/>
                </a:solidFill>
              </a:rPr>
            </a:br>
            <a:r>
              <a:rPr lang="de-DE">
                <a:solidFill>
                  <a:srgbClr val="003366"/>
                </a:solidFill>
              </a:rPr>
              <a:t>des Werkes verbieten</a:t>
            </a:r>
          </a:p>
        </p:txBody>
      </p:sp>
      <p:sp>
        <p:nvSpPr>
          <p:cNvPr id="11271"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gn="ctr" eaLnBrk="0" hangingPunct="0">
              <a:lnSpc>
                <a:spcPct val="90000"/>
              </a:lnSpc>
            </a:pPr>
            <a:r>
              <a:rPr lang="de-DE" sz="2800" i="1">
                <a:solidFill>
                  <a:schemeClr val="bg1"/>
                </a:solidFill>
              </a:rPr>
              <a:t>Verknappungsinstrumente – Urheberrecht </a:t>
            </a:r>
            <a:endParaRPr lang="de-DE" sz="2600" i="1">
              <a:solidFill>
                <a:schemeClr val="bg1"/>
              </a:solidFill>
            </a:endParaRPr>
          </a:p>
        </p:txBody>
      </p:sp>
      <p:pic>
        <p:nvPicPr>
          <p:cNvPr id="88066" name="Picture 2"/>
          <p:cNvPicPr>
            <a:picLocks noChangeAspect="1" noChangeArrowheads="1"/>
          </p:cNvPicPr>
          <p:nvPr/>
        </p:nvPicPr>
        <p:blipFill>
          <a:blip r:embed="rId3" cstate="print"/>
          <a:srcRect/>
          <a:stretch>
            <a:fillRect/>
          </a:stretch>
        </p:blipFill>
        <p:spPr bwMode="auto">
          <a:xfrm>
            <a:off x="1846263" y="762000"/>
            <a:ext cx="6999287" cy="3581400"/>
          </a:xfrm>
          <a:prstGeom prst="rect">
            <a:avLst/>
          </a:prstGeom>
          <a:noFill/>
          <a:ln w="9525">
            <a:noFill/>
            <a:miter lim="800000"/>
            <a:headEnd/>
            <a:tailEnd/>
          </a:ln>
        </p:spPr>
      </p:pic>
      <p:sp>
        <p:nvSpPr>
          <p:cNvPr id="9" name="Textfeld 8"/>
          <p:cNvSpPr txBox="1"/>
          <p:nvPr/>
        </p:nvSpPr>
        <p:spPr>
          <a:xfrm>
            <a:off x="3429000" y="4267200"/>
            <a:ext cx="5410200" cy="1570038"/>
          </a:xfrm>
          <a:prstGeom prst="rect">
            <a:avLst/>
          </a:prstGeom>
          <a:solidFill>
            <a:schemeClr val="accent5">
              <a:lumMod val="40000"/>
              <a:lumOff val="60000"/>
            </a:schemeClr>
          </a:solidFill>
        </p:spPr>
        <p:txBody>
          <a:bodyPr>
            <a:spAutoFit/>
          </a:bodyPr>
          <a:lstStyle/>
          <a:p>
            <a:pPr algn="ctr" eaLnBrk="0" hangingPunct="0">
              <a:defRPr/>
            </a:pPr>
            <a:r>
              <a:rPr lang="de-DE" sz="2400" dirty="0">
                <a:latin typeface="Arial" charset="0"/>
              </a:rPr>
              <a:t>Persönlichkeitsrechte können nicht eingeschränkt bzw. nicht übertragen werden. Sie bleiben außerhalb der Schrankensystematik.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00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5000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1000"/>
                                  </p:stCondLst>
                                  <p:childTnLst>
                                    <p:set>
                                      <p:cBhvr>
                                        <p:cTn id="13" dur="1" fill="hold">
                                          <p:stCondLst>
                                            <p:cond delay="499"/>
                                          </p:stCondLst>
                                        </p:cTn>
                                        <p:tgtEl>
                                          <p:spTgt spid="145000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806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001" grpId="0" animBg="1" autoUpdateAnimBg="0"/>
      <p:bldP spid="1450005" grpId="0" animBg="1" autoUpdateAnimBg="0"/>
      <p:bldP spid="1450006" grpId="0" animBg="1" autoUpdateAnimBg="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D53A1E1-F8F9-480C-AE5A-CBEED0BCDE5C}" type="slidenum">
              <a:rPr lang="de-DE" smtClean="0">
                <a:latin typeface="Arial" pitchFamily="34" charset="0"/>
              </a:rPr>
              <a:pPr/>
              <a:t>7</a:t>
            </a:fld>
            <a:endParaRPr lang="de-DE" smtClean="0">
              <a:latin typeface="Arial" pitchFamily="34" charset="0"/>
            </a:endParaRPr>
          </a:p>
        </p:txBody>
      </p:sp>
      <p:sp>
        <p:nvSpPr>
          <p:cNvPr id="12291" name="Rectangle 11"/>
          <p:cNvSpPr>
            <a:spLocks noChangeArrowheads="1"/>
          </p:cNvSpPr>
          <p:nvPr/>
        </p:nvSpPr>
        <p:spPr bwMode="auto">
          <a:xfrm>
            <a:off x="133350" y="850900"/>
            <a:ext cx="1892300" cy="341313"/>
          </a:xfrm>
          <a:prstGeom prst="rect">
            <a:avLst/>
          </a:prstGeom>
          <a:solidFill>
            <a:srgbClr val="006666"/>
          </a:solidFill>
          <a:ln w="12700">
            <a:noFill/>
            <a:miter lim="800000"/>
            <a:headEnd/>
            <a:tailEnd/>
          </a:ln>
        </p:spPr>
        <p:txBody>
          <a:bodyPr wrap="none" lIns="90000" tIns="46800" rIns="90000" bIns="46800" anchor="ctr">
            <a:spAutoFit/>
          </a:bodyPr>
          <a:lstStyle/>
          <a:p>
            <a:pPr eaLnBrk="0" hangingPunct="0"/>
            <a:r>
              <a:rPr lang="de-DE" sz="1600">
                <a:solidFill>
                  <a:schemeClr val="bg1"/>
                </a:solidFill>
              </a:rPr>
              <a:t>Verwertungsrechte</a:t>
            </a:r>
          </a:p>
        </p:txBody>
      </p:sp>
      <p:sp>
        <p:nvSpPr>
          <p:cNvPr id="1450000" name="Rectangle 16"/>
          <p:cNvSpPr>
            <a:spLocks noChangeArrowheads="1"/>
          </p:cNvSpPr>
          <p:nvPr/>
        </p:nvSpPr>
        <p:spPr bwMode="auto">
          <a:xfrm>
            <a:off x="76200" y="4114800"/>
            <a:ext cx="6034088" cy="463550"/>
          </a:xfrm>
          <a:prstGeom prst="rect">
            <a:avLst/>
          </a:prstGeom>
          <a:solidFill>
            <a:srgbClr val="EAEAEA"/>
          </a:solidFill>
          <a:ln w="12700">
            <a:noFill/>
            <a:miter lim="800000"/>
            <a:headEnd/>
            <a:tailEnd/>
          </a:ln>
        </p:spPr>
        <p:txBody>
          <a:bodyPr wrap="none" lIns="90000" tIns="46800" rIns="90000" bIns="46800" anchor="ctr">
            <a:spAutoFit/>
          </a:bodyPr>
          <a:lstStyle/>
          <a:p>
            <a:pPr eaLnBrk="0" hangingPunct="0"/>
            <a:r>
              <a:rPr lang="de-DE" sz="2400">
                <a:solidFill>
                  <a:srgbClr val="003366"/>
                </a:solidFill>
              </a:rPr>
              <a:t>Recht der öffentlichen Zugänglichmachung</a:t>
            </a:r>
          </a:p>
        </p:txBody>
      </p:sp>
      <p:sp>
        <p:nvSpPr>
          <p:cNvPr id="1450002" name="Rectangle 18"/>
          <p:cNvSpPr>
            <a:spLocks noChangeArrowheads="1"/>
          </p:cNvSpPr>
          <p:nvPr/>
        </p:nvSpPr>
        <p:spPr bwMode="auto">
          <a:xfrm>
            <a:off x="76200" y="2133600"/>
            <a:ext cx="1789113" cy="341313"/>
          </a:xfrm>
          <a:prstGeom prst="rect">
            <a:avLst/>
          </a:prstGeom>
          <a:solidFill>
            <a:srgbClr val="EAEAEA"/>
          </a:solidFill>
          <a:ln w="12700">
            <a:noFill/>
            <a:miter lim="800000"/>
            <a:headEnd/>
            <a:tailEnd/>
          </a:ln>
        </p:spPr>
        <p:txBody>
          <a:bodyPr wrap="none" lIns="90000" tIns="46800" rIns="90000" bIns="46800" anchor="ctr">
            <a:spAutoFit/>
          </a:bodyPr>
          <a:lstStyle/>
          <a:p>
            <a:pPr eaLnBrk="0" hangingPunct="0"/>
            <a:r>
              <a:rPr lang="de-DE" sz="1600">
                <a:solidFill>
                  <a:srgbClr val="003366"/>
                </a:solidFill>
              </a:rPr>
              <a:t>Verbreitungsrecht</a:t>
            </a:r>
          </a:p>
        </p:txBody>
      </p:sp>
      <p:sp>
        <p:nvSpPr>
          <p:cNvPr id="1450003" name="Rectangle 19"/>
          <p:cNvSpPr>
            <a:spLocks noChangeArrowheads="1"/>
          </p:cNvSpPr>
          <p:nvPr/>
        </p:nvSpPr>
        <p:spPr bwMode="auto">
          <a:xfrm>
            <a:off x="76200" y="2641600"/>
            <a:ext cx="1798638" cy="341313"/>
          </a:xfrm>
          <a:prstGeom prst="rect">
            <a:avLst/>
          </a:prstGeom>
          <a:solidFill>
            <a:srgbClr val="EAEAEA"/>
          </a:solidFill>
          <a:ln w="12700">
            <a:noFill/>
            <a:miter lim="800000"/>
            <a:headEnd/>
            <a:tailEnd/>
          </a:ln>
        </p:spPr>
        <p:txBody>
          <a:bodyPr wrap="none" lIns="90000" tIns="46800" rIns="90000" bIns="46800" anchor="ctr">
            <a:spAutoFit/>
          </a:bodyPr>
          <a:lstStyle/>
          <a:p>
            <a:pPr eaLnBrk="0" hangingPunct="0"/>
            <a:r>
              <a:rPr lang="de-DE" sz="1600">
                <a:solidFill>
                  <a:srgbClr val="003366"/>
                </a:solidFill>
              </a:rPr>
              <a:t>Ausstellungsrecht</a:t>
            </a:r>
          </a:p>
        </p:txBody>
      </p:sp>
      <p:sp>
        <p:nvSpPr>
          <p:cNvPr id="1450004" name="Rectangle 20"/>
          <p:cNvSpPr>
            <a:spLocks noChangeArrowheads="1"/>
          </p:cNvSpPr>
          <p:nvPr/>
        </p:nvSpPr>
        <p:spPr bwMode="auto">
          <a:xfrm>
            <a:off x="76200" y="3238500"/>
            <a:ext cx="2347913" cy="587375"/>
          </a:xfrm>
          <a:prstGeom prst="rect">
            <a:avLst/>
          </a:prstGeom>
          <a:solidFill>
            <a:srgbClr val="EAEAEA"/>
          </a:solidFill>
          <a:ln w="12700">
            <a:noFill/>
            <a:miter lim="800000"/>
            <a:headEnd/>
            <a:tailEnd/>
          </a:ln>
        </p:spPr>
        <p:txBody>
          <a:bodyPr wrap="none" lIns="90000" tIns="46800" rIns="90000" bIns="46800" anchor="ctr">
            <a:spAutoFit/>
          </a:bodyPr>
          <a:lstStyle/>
          <a:p>
            <a:pPr eaLnBrk="0" hangingPunct="0"/>
            <a:r>
              <a:rPr lang="de-DE" sz="1600">
                <a:solidFill>
                  <a:srgbClr val="003366"/>
                </a:solidFill>
              </a:rPr>
              <a:t>Vortrags-, Aufführungs- </a:t>
            </a:r>
            <a:br>
              <a:rPr lang="de-DE" sz="1600">
                <a:solidFill>
                  <a:srgbClr val="003366"/>
                </a:solidFill>
              </a:rPr>
            </a:br>
            <a:r>
              <a:rPr lang="de-DE" sz="1600">
                <a:solidFill>
                  <a:srgbClr val="003366"/>
                </a:solidFill>
              </a:rPr>
              <a:t> Vorführungsrecht</a:t>
            </a:r>
          </a:p>
        </p:txBody>
      </p:sp>
      <p:sp>
        <p:nvSpPr>
          <p:cNvPr id="1450007" name="Rectangle 23"/>
          <p:cNvSpPr>
            <a:spLocks noChangeArrowheads="1"/>
          </p:cNvSpPr>
          <p:nvPr/>
        </p:nvSpPr>
        <p:spPr bwMode="auto">
          <a:xfrm>
            <a:off x="76200" y="1536700"/>
            <a:ext cx="2128838" cy="341313"/>
          </a:xfrm>
          <a:prstGeom prst="rect">
            <a:avLst/>
          </a:prstGeom>
          <a:solidFill>
            <a:srgbClr val="EAEAEA"/>
          </a:solidFill>
          <a:ln w="12700">
            <a:noFill/>
            <a:miter lim="800000"/>
            <a:headEnd/>
            <a:tailEnd/>
          </a:ln>
        </p:spPr>
        <p:txBody>
          <a:bodyPr wrap="none" lIns="90000" tIns="46800" rIns="90000" bIns="46800" anchor="ctr">
            <a:spAutoFit/>
          </a:bodyPr>
          <a:lstStyle/>
          <a:p>
            <a:pPr eaLnBrk="0" hangingPunct="0"/>
            <a:r>
              <a:rPr lang="de-DE" sz="1600">
                <a:solidFill>
                  <a:srgbClr val="003366"/>
                </a:solidFill>
              </a:rPr>
              <a:t>Vervielfältigungsrecht</a:t>
            </a:r>
          </a:p>
        </p:txBody>
      </p:sp>
      <p:sp>
        <p:nvSpPr>
          <p:cNvPr id="1450008" name="Rectangle 24"/>
          <p:cNvSpPr>
            <a:spLocks noChangeArrowheads="1"/>
          </p:cNvSpPr>
          <p:nvPr/>
        </p:nvSpPr>
        <p:spPr bwMode="auto">
          <a:xfrm>
            <a:off x="76200" y="4813300"/>
            <a:ext cx="1230313" cy="341313"/>
          </a:xfrm>
          <a:prstGeom prst="rect">
            <a:avLst/>
          </a:prstGeom>
          <a:solidFill>
            <a:srgbClr val="EAEAEA"/>
          </a:solidFill>
          <a:ln w="12700">
            <a:noFill/>
            <a:miter lim="800000"/>
            <a:headEnd/>
            <a:tailEnd/>
          </a:ln>
        </p:spPr>
        <p:txBody>
          <a:bodyPr wrap="none" lIns="90000" tIns="46800" rIns="90000" bIns="46800" anchor="ctr">
            <a:spAutoFit/>
          </a:bodyPr>
          <a:lstStyle/>
          <a:p>
            <a:pPr eaLnBrk="0" hangingPunct="0"/>
            <a:r>
              <a:rPr lang="de-DE" sz="1600">
                <a:solidFill>
                  <a:srgbClr val="003366"/>
                </a:solidFill>
              </a:rPr>
              <a:t>Senderecht</a:t>
            </a:r>
          </a:p>
        </p:txBody>
      </p:sp>
      <p:sp>
        <p:nvSpPr>
          <p:cNvPr id="1450009" name="Rectangle 25"/>
          <p:cNvSpPr>
            <a:spLocks noChangeArrowheads="1"/>
          </p:cNvSpPr>
          <p:nvPr/>
        </p:nvSpPr>
        <p:spPr bwMode="auto">
          <a:xfrm>
            <a:off x="76200" y="5410200"/>
            <a:ext cx="5048250" cy="341313"/>
          </a:xfrm>
          <a:prstGeom prst="rect">
            <a:avLst/>
          </a:prstGeom>
          <a:solidFill>
            <a:srgbClr val="EAEAEA"/>
          </a:solidFill>
          <a:ln w="12700">
            <a:noFill/>
            <a:miter lim="800000"/>
            <a:headEnd/>
            <a:tailEnd/>
          </a:ln>
        </p:spPr>
        <p:txBody>
          <a:bodyPr wrap="none" lIns="90000" tIns="46800" rIns="90000" bIns="46800" anchor="ctr">
            <a:spAutoFit/>
          </a:bodyPr>
          <a:lstStyle/>
          <a:p>
            <a:pPr eaLnBrk="0" hangingPunct="0"/>
            <a:r>
              <a:rPr lang="de-DE" sz="1600">
                <a:solidFill>
                  <a:srgbClr val="003366"/>
                </a:solidFill>
              </a:rPr>
              <a:t>das Recht der Wiedergabe durch Bild- oder Tonträger</a:t>
            </a:r>
          </a:p>
        </p:txBody>
      </p:sp>
      <p:sp>
        <p:nvSpPr>
          <p:cNvPr id="12299"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gn="ctr" eaLnBrk="0" hangingPunct="0">
              <a:lnSpc>
                <a:spcPct val="90000"/>
              </a:lnSpc>
            </a:pPr>
            <a:r>
              <a:rPr lang="de-DE" sz="2800" i="1">
                <a:solidFill>
                  <a:schemeClr val="bg1"/>
                </a:solidFill>
              </a:rPr>
              <a:t>Verknappungsinstrumente – Urheberrecht </a:t>
            </a:r>
            <a:endParaRPr lang="de-DE" sz="2600" i="1">
              <a:solidFill>
                <a:schemeClr val="bg1"/>
              </a:solidFill>
            </a:endParaRPr>
          </a:p>
        </p:txBody>
      </p:sp>
      <p:pic>
        <p:nvPicPr>
          <p:cNvPr id="12300" name="Picture 3"/>
          <p:cNvPicPr>
            <a:picLocks noChangeAspect="1" noChangeArrowheads="1"/>
          </p:cNvPicPr>
          <p:nvPr/>
        </p:nvPicPr>
        <p:blipFill>
          <a:blip r:embed="rId3" cstate="print"/>
          <a:srcRect/>
          <a:stretch>
            <a:fillRect/>
          </a:stretch>
        </p:blipFill>
        <p:spPr bwMode="auto">
          <a:xfrm>
            <a:off x="2438400" y="533400"/>
            <a:ext cx="6294438" cy="3581400"/>
          </a:xfrm>
          <a:prstGeom prst="rect">
            <a:avLst/>
          </a:prstGeom>
          <a:noFill/>
          <a:ln w="12700">
            <a:noFill/>
            <a:miter lim="800000"/>
            <a:headEnd/>
            <a:tailEnd/>
          </a:ln>
        </p:spPr>
      </p:pic>
      <p:sp>
        <p:nvSpPr>
          <p:cNvPr id="13" name="Textfeld 12"/>
          <p:cNvSpPr txBox="1"/>
          <p:nvPr/>
        </p:nvSpPr>
        <p:spPr>
          <a:xfrm>
            <a:off x="3733800" y="1524000"/>
            <a:ext cx="5410200" cy="1200150"/>
          </a:xfrm>
          <a:prstGeom prst="rect">
            <a:avLst/>
          </a:prstGeom>
          <a:solidFill>
            <a:schemeClr val="accent5">
              <a:lumMod val="40000"/>
              <a:lumOff val="60000"/>
            </a:schemeClr>
          </a:solidFill>
        </p:spPr>
        <p:txBody>
          <a:bodyPr>
            <a:spAutoFit/>
          </a:bodyPr>
          <a:lstStyle/>
          <a:p>
            <a:pPr algn="ctr" eaLnBrk="0" hangingPunct="0">
              <a:defRPr/>
            </a:pPr>
            <a:r>
              <a:rPr lang="de-DE" sz="2400" dirty="0">
                <a:latin typeface="Arial" charset="0"/>
              </a:rPr>
              <a:t>Verwertungsrechte können (mit den entsprechenden Schranken) übertragen werden.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00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500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500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500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500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50008"/>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1000"/>
                                  </p:stCondLst>
                                  <p:childTnLst>
                                    <p:set>
                                      <p:cBhvr>
                                        <p:cTn id="29" dur="1" fill="hold">
                                          <p:stCondLst>
                                            <p:cond delay="499"/>
                                          </p:stCondLst>
                                        </p:cTn>
                                        <p:tgtEl>
                                          <p:spTgt spid="145000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000" grpId="0" animBg="1" autoUpdateAnimBg="0"/>
      <p:bldP spid="1450002" grpId="0" animBg="1" autoUpdateAnimBg="0"/>
      <p:bldP spid="1450003" grpId="0" animBg="1" autoUpdateAnimBg="0"/>
      <p:bldP spid="1450004" grpId="0" animBg="1" autoUpdateAnimBg="0"/>
      <p:bldP spid="1450007" grpId="0" animBg="1" autoUpdateAnimBg="0"/>
      <p:bldP spid="1450008" grpId="0" animBg="1" autoUpdateAnimBg="0"/>
      <p:bldP spid="1450009" grpId="0" animBg="1" autoUpdateAnimBg="0"/>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A613D7B-2B46-4948-9940-295CBC8BD8D4}" type="slidenum">
              <a:rPr lang="de-DE" smtClean="0">
                <a:latin typeface="Arial" pitchFamily="34" charset="0"/>
              </a:rPr>
              <a:pPr/>
              <a:t>8</a:t>
            </a:fld>
            <a:endParaRPr lang="de-DE" smtClean="0">
              <a:latin typeface="Arial" pitchFamily="34" charset="0"/>
            </a:endParaRPr>
          </a:p>
        </p:txBody>
      </p:sp>
      <p:sp>
        <p:nvSpPr>
          <p:cNvPr id="13315"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gn="ctr" eaLnBrk="0" hangingPunct="0">
              <a:lnSpc>
                <a:spcPct val="90000"/>
              </a:lnSpc>
            </a:pPr>
            <a:r>
              <a:rPr lang="de-DE" sz="2800" i="1">
                <a:solidFill>
                  <a:schemeClr val="bg1"/>
                </a:solidFill>
              </a:rPr>
              <a:t>Urheberrecht – Ausnahmen, Schranken </a:t>
            </a:r>
            <a:endParaRPr lang="de-DE" sz="2600" i="1">
              <a:solidFill>
                <a:schemeClr val="bg1"/>
              </a:solidFill>
            </a:endParaRPr>
          </a:p>
        </p:txBody>
      </p:sp>
      <p:sp>
        <p:nvSpPr>
          <p:cNvPr id="13316" name="Rectangle 3"/>
          <p:cNvSpPr>
            <a:spLocks noChangeArrowheads="1"/>
          </p:cNvSpPr>
          <p:nvPr/>
        </p:nvSpPr>
        <p:spPr bwMode="auto">
          <a:xfrm>
            <a:off x="685800" y="1066800"/>
            <a:ext cx="3276600" cy="495300"/>
          </a:xfrm>
          <a:prstGeom prst="rect">
            <a:avLst/>
          </a:prstGeom>
          <a:solidFill>
            <a:srgbClr val="E9E9E9"/>
          </a:solidFill>
          <a:ln w="12700">
            <a:noFill/>
            <a:miter lim="800000"/>
            <a:headEnd type="none" w="sm" len="sm"/>
            <a:tailEnd type="none" w="sm" len="sm"/>
          </a:ln>
        </p:spPr>
        <p:txBody>
          <a:bodyPr>
            <a:spAutoFit/>
          </a:bodyPr>
          <a:lstStyle/>
          <a:p>
            <a:pPr algn="ctr" eaLnBrk="0" hangingPunct="0">
              <a:lnSpc>
                <a:spcPct val="120000"/>
              </a:lnSpc>
              <a:buFont typeface="Wingdings" pitchFamily="2" charset="2"/>
              <a:buNone/>
            </a:pPr>
            <a:r>
              <a:rPr lang="de-DE" sz="2400"/>
              <a:t>Schranken</a:t>
            </a:r>
            <a:endParaRPr lang="de-DE" sz="2400">
              <a:solidFill>
                <a:srgbClr val="003366"/>
              </a:solidFill>
              <a:cs typeface="Times New Roman" pitchFamily="18" charset="0"/>
            </a:endParaRPr>
          </a:p>
        </p:txBody>
      </p:sp>
      <p:sp>
        <p:nvSpPr>
          <p:cNvPr id="14" name="Rectangle 3"/>
          <p:cNvSpPr>
            <a:spLocks noChangeArrowheads="1"/>
          </p:cNvSpPr>
          <p:nvPr/>
        </p:nvSpPr>
        <p:spPr bwMode="auto">
          <a:xfrm>
            <a:off x="685800" y="1981200"/>
            <a:ext cx="8153400" cy="2246313"/>
          </a:xfrm>
          <a:prstGeom prst="rect">
            <a:avLst/>
          </a:prstGeom>
          <a:solidFill>
            <a:srgbClr val="E9E9E9"/>
          </a:solidFill>
          <a:ln w="12700">
            <a:noFill/>
            <a:miter lim="800000"/>
            <a:headEnd type="none" w="sm" len="sm"/>
            <a:tailEnd type="none" w="sm" len="sm"/>
          </a:ln>
        </p:spPr>
        <p:txBody>
          <a:bodyPr>
            <a:spAutoFit/>
          </a:bodyPr>
          <a:lstStyle/>
          <a:p>
            <a:pPr algn="ctr" eaLnBrk="0" hangingPunct="0"/>
            <a:r>
              <a:rPr lang="de-DE" sz="2000"/>
              <a:t>Unter Anerkennung des Interesses der Öffentlichkeit, von den geschaffenen und dann auch von den publizierten Werken Nutzen ziehen zu können, sieht das Urheberrecht Einschränkungen der ansonsten exklusiven Rechte der Urheber bzw. der Verwerter vor. Diese sogenannten Schranken sind damit systematischer Bestandteil des Urheberrechts und nicht gleichsam „Gnadenakte“ des Gesetzgebers.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C626686-D5E5-4CEE-96AE-8645EDB87AE8}" type="slidenum">
              <a:rPr lang="de-DE" smtClean="0">
                <a:latin typeface="Arial" pitchFamily="34" charset="0"/>
              </a:rPr>
              <a:pPr/>
              <a:t>9</a:t>
            </a:fld>
            <a:endParaRPr lang="de-DE" smtClean="0">
              <a:latin typeface="Arial" pitchFamily="34" charset="0"/>
            </a:endParaRPr>
          </a:p>
        </p:txBody>
      </p:sp>
      <p:sp>
        <p:nvSpPr>
          <p:cNvPr id="14339" name="Rectangle 2"/>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gn="ctr" eaLnBrk="0" hangingPunct="0">
              <a:lnSpc>
                <a:spcPct val="90000"/>
              </a:lnSpc>
            </a:pPr>
            <a:r>
              <a:rPr lang="de-DE" sz="2400" b="1" i="1">
                <a:solidFill>
                  <a:schemeClr val="bg1"/>
                </a:solidFill>
              </a:rPr>
              <a:t>Was sind Schranken?</a:t>
            </a:r>
          </a:p>
        </p:txBody>
      </p:sp>
      <p:sp>
        <p:nvSpPr>
          <p:cNvPr id="7" name="Rectangle 3"/>
          <p:cNvSpPr>
            <a:spLocks noChangeArrowheads="1"/>
          </p:cNvSpPr>
          <p:nvPr/>
        </p:nvSpPr>
        <p:spPr bwMode="auto">
          <a:xfrm>
            <a:off x="792163" y="1066800"/>
            <a:ext cx="3276600" cy="495300"/>
          </a:xfrm>
          <a:prstGeom prst="rect">
            <a:avLst/>
          </a:prstGeom>
          <a:solidFill>
            <a:srgbClr val="E9E9E9"/>
          </a:solidFill>
          <a:ln w="12700">
            <a:noFill/>
            <a:miter lim="800000"/>
            <a:headEnd type="none" w="sm" len="sm"/>
            <a:tailEnd type="none" w="sm" len="sm"/>
          </a:ln>
        </p:spPr>
        <p:txBody>
          <a:bodyPr>
            <a:spAutoFit/>
          </a:bodyPr>
          <a:lstStyle/>
          <a:p>
            <a:pPr algn="ctr" eaLnBrk="0" hangingPunct="0">
              <a:lnSpc>
                <a:spcPct val="120000"/>
              </a:lnSpc>
              <a:buFont typeface="Wingdings" pitchFamily="2" charset="2"/>
              <a:buNone/>
            </a:pPr>
            <a:r>
              <a:rPr lang="de-DE" sz="2400">
                <a:solidFill>
                  <a:srgbClr val="003366"/>
                </a:solidFill>
                <a:cs typeface="Times New Roman" pitchFamily="18" charset="0"/>
              </a:rPr>
              <a:t>disabling?</a:t>
            </a:r>
          </a:p>
        </p:txBody>
      </p:sp>
      <p:grpSp>
        <p:nvGrpSpPr>
          <p:cNvPr id="2" name="Gruppieren 10"/>
          <p:cNvGrpSpPr>
            <a:grpSpLocks/>
          </p:cNvGrpSpPr>
          <p:nvPr/>
        </p:nvGrpSpPr>
        <p:grpSpPr bwMode="auto">
          <a:xfrm>
            <a:off x="247650" y="1905000"/>
            <a:ext cx="5086350" cy="3919538"/>
            <a:chOff x="0" y="1905000"/>
            <a:chExt cx="5086350" cy="3919210"/>
          </a:xfrm>
        </p:grpSpPr>
        <p:pic>
          <p:nvPicPr>
            <p:cNvPr id="14346" name="Picture 2"/>
            <p:cNvPicPr>
              <a:picLocks noChangeAspect="1" noChangeArrowheads="1"/>
            </p:cNvPicPr>
            <p:nvPr/>
          </p:nvPicPr>
          <p:blipFill>
            <a:blip r:embed="rId3" cstate="print"/>
            <a:srcRect/>
            <a:stretch>
              <a:fillRect/>
            </a:stretch>
          </p:blipFill>
          <p:spPr bwMode="auto">
            <a:xfrm>
              <a:off x="0" y="1905000"/>
              <a:ext cx="4307840" cy="3048000"/>
            </a:xfrm>
            <a:prstGeom prst="rect">
              <a:avLst/>
            </a:prstGeom>
            <a:noFill/>
            <a:ln w="9525">
              <a:noFill/>
              <a:miter lim="800000"/>
              <a:headEnd/>
              <a:tailEnd/>
            </a:ln>
          </p:spPr>
        </p:pic>
        <p:pic>
          <p:nvPicPr>
            <p:cNvPr id="14347" name="Picture 3"/>
            <p:cNvPicPr>
              <a:picLocks noChangeAspect="1" noChangeArrowheads="1"/>
            </p:cNvPicPr>
            <p:nvPr/>
          </p:nvPicPr>
          <p:blipFill>
            <a:blip r:embed="rId4" cstate="print"/>
            <a:srcRect/>
            <a:stretch>
              <a:fillRect/>
            </a:stretch>
          </p:blipFill>
          <p:spPr bwMode="auto">
            <a:xfrm>
              <a:off x="0" y="5105400"/>
              <a:ext cx="5086350" cy="447675"/>
            </a:xfrm>
            <a:prstGeom prst="rect">
              <a:avLst/>
            </a:prstGeom>
            <a:noFill/>
            <a:ln w="9525">
              <a:noFill/>
              <a:miter lim="800000"/>
              <a:headEnd/>
              <a:tailEnd/>
            </a:ln>
          </p:spPr>
        </p:pic>
        <p:sp>
          <p:nvSpPr>
            <p:cNvPr id="14348" name="Textfeld 7"/>
            <p:cNvSpPr txBox="1">
              <a:spLocks noChangeArrowheads="1"/>
            </p:cNvSpPr>
            <p:nvPr/>
          </p:nvSpPr>
          <p:spPr bwMode="auto">
            <a:xfrm>
              <a:off x="685800" y="5562600"/>
              <a:ext cx="4267200" cy="261610"/>
            </a:xfrm>
            <a:prstGeom prst="rect">
              <a:avLst/>
            </a:prstGeom>
            <a:noFill/>
            <a:ln w="9525">
              <a:noFill/>
              <a:miter lim="800000"/>
              <a:headEnd/>
              <a:tailEnd/>
            </a:ln>
          </p:spPr>
          <p:txBody>
            <a:bodyPr>
              <a:spAutoFit/>
            </a:bodyPr>
            <a:lstStyle/>
            <a:p>
              <a:pPr algn="ctr" eaLnBrk="0" hangingPunct="0"/>
              <a:r>
                <a:rPr lang="de-DE" sz="1100">
                  <a:hlinkClick r:id="rId5"/>
                </a:rPr>
                <a:t>http://commons.wikimedia.org/wiki/Image:Moderne_Schranke.jpg</a:t>
              </a:r>
              <a:endParaRPr lang="de-DE" sz="1100"/>
            </a:p>
          </p:txBody>
        </p:sp>
      </p:grpSp>
      <p:grpSp>
        <p:nvGrpSpPr>
          <p:cNvPr id="3" name="Gruppieren 11"/>
          <p:cNvGrpSpPr>
            <a:grpSpLocks/>
          </p:cNvGrpSpPr>
          <p:nvPr/>
        </p:nvGrpSpPr>
        <p:grpSpPr bwMode="auto">
          <a:xfrm>
            <a:off x="4648200" y="1905000"/>
            <a:ext cx="4267200" cy="3386138"/>
            <a:chOff x="4648200" y="1905000"/>
            <a:chExt cx="4267200" cy="3385810"/>
          </a:xfrm>
        </p:grpSpPr>
        <p:pic>
          <p:nvPicPr>
            <p:cNvPr id="14344" name="Picture 4"/>
            <p:cNvPicPr>
              <a:picLocks noChangeAspect="1" noChangeArrowheads="1"/>
            </p:cNvPicPr>
            <p:nvPr/>
          </p:nvPicPr>
          <p:blipFill>
            <a:blip r:embed="rId6" cstate="print"/>
            <a:srcRect/>
            <a:stretch>
              <a:fillRect/>
            </a:stretch>
          </p:blipFill>
          <p:spPr bwMode="auto">
            <a:xfrm>
              <a:off x="4800600" y="1905000"/>
              <a:ext cx="4019550" cy="3014663"/>
            </a:xfrm>
            <a:prstGeom prst="rect">
              <a:avLst/>
            </a:prstGeom>
            <a:noFill/>
            <a:ln w="9525">
              <a:noFill/>
              <a:miter lim="800000"/>
              <a:headEnd/>
              <a:tailEnd/>
            </a:ln>
          </p:spPr>
        </p:pic>
        <p:sp>
          <p:nvSpPr>
            <p:cNvPr id="14345" name="Textfeld 9"/>
            <p:cNvSpPr txBox="1">
              <a:spLocks noChangeArrowheads="1"/>
            </p:cNvSpPr>
            <p:nvPr/>
          </p:nvSpPr>
          <p:spPr bwMode="auto">
            <a:xfrm>
              <a:off x="4648200" y="5029200"/>
              <a:ext cx="4267200" cy="261610"/>
            </a:xfrm>
            <a:prstGeom prst="rect">
              <a:avLst/>
            </a:prstGeom>
            <a:noFill/>
            <a:ln w="9525">
              <a:noFill/>
              <a:miter lim="800000"/>
              <a:headEnd/>
              <a:tailEnd/>
            </a:ln>
          </p:spPr>
          <p:txBody>
            <a:bodyPr>
              <a:spAutoFit/>
            </a:bodyPr>
            <a:lstStyle/>
            <a:p>
              <a:pPr algn="ctr" eaLnBrk="0" hangingPunct="0"/>
              <a:r>
                <a:rPr lang="de-DE" sz="1100">
                  <a:hlinkClick r:id="rId7"/>
                </a:rPr>
                <a:t>www.gristede.de/assets/images/a_Schranke.jpg</a:t>
              </a:r>
              <a:endParaRPr lang="de-DE" sz="1100"/>
            </a:p>
          </p:txBody>
        </p:sp>
      </p:grpSp>
      <p:sp>
        <p:nvSpPr>
          <p:cNvPr id="17" name="Rectangle 3"/>
          <p:cNvSpPr>
            <a:spLocks noChangeArrowheads="1"/>
          </p:cNvSpPr>
          <p:nvPr/>
        </p:nvSpPr>
        <p:spPr bwMode="auto">
          <a:xfrm>
            <a:off x="5181600" y="1066800"/>
            <a:ext cx="3276600" cy="495300"/>
          </a:xfrm>
          <a:prstGeom prst="rect">
            <a:avLst/>
          </a:prstGeom>
          <a:solidFill>
            <a:srgbClr val="E9E9E9"/>
          </a:solidFill>
          <a:ln w="12700">
            <a:noFill/>
            <a:miter lim="800000"/>
            <a:headEnd type="none" w="sm" len="sm"/>
            <a:tailEnd type="none" w="sm" len="sm"/>
          </a:ln>
        </p:spPr>
        <p:txBody>
          <a:bodyPr>
            <a:spAutoFit/>
          </a:bodyPr>
          <a:lstStyle/>
          <a:p>
            <a:pPr algn="ctr" eaLnBrk="0" hangingPunct="0">
              <a:lnSpc>
                <a:spcPct val="120000"/>
              </a:lnSpc>
              <a:buFont typeface="Wingdings" pitchFamily="2" charset="2"/>
              <a:buNone/>
            </a:pPr>
            <a:r>
              <a:rPr lang="de-DE" sz="2400">
                <a:solidFill>
                  <a:srgbClr val="003366"/>
                </a:solidFill>
                <a:cs typeface="Times New Roman" pitchFamily="18" charset="0"/>
              </a:rPr>
              <a:t>enabling?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theme/theme1.xml><?xml version="1.0" encoding="utf-8"?>
<a:theme xmlns:a="http://schemas.openxmlformats.org/drawingml/2006/main" name="IMK_v1-191001">
  <a:themeElements>
    <a:clrScheme name="">
      <a:dk1>
        <a:srgbClr val="000000"/>
      </a:dk1>
      <a:lt1>
        <a:srgbClr val="FFFFFF"/>
      </a:lt1>
      <a:dk2>
        <a:srgbClr val="008080"/>
      </a:dk2>
      <a:lt2>
        <a:srgbClr val="CBCBCB"/>
      </a:lt2>
      <a:accent1>
        <a:srgbClr val="008080"/>
      </a:accent1>
      <a:accent2>
        <a:srgbClr val="969696"/>
      </a:accent2>
      <a:accent3>
        <a:srgbClr val="FFFFFF"/>
      </a:accent3>
      <a:accent4>
        <a:srgbClr val="000000"/>
      </a:accent4>
      <a:accent5>
        <a:srgbClr val="AAC0C0"/>
      </a:accent5>
      <a:accent6>
        <a:srgbClr val="878787"/>
      </a:accent6>
      <a:hlink>
        <a:srgbClr val="000000"/>
      </a:hlink>
      <a:folHlink>
        <a:srgbClr val="008080"/>
      </a:folHlink>
    </a:clrScheme>
    <a:fontScheme name="IMK_v1-19100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18000" tIns="10800" rIns="18000" bIns="10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hlink"/>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18000" tIns="10800" rIns="18000" bIns="10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hlink"/>
            </a:solidFill>
            <a:effectLst/>
            <a:latin typeface="Arial" pitchFamily="34" charset="0"/>
          </a:defRPr>
        </a:defPPr>
      </a:lstStyle>
    </a:lnDef>
  </a:objectDefaults>
  <a:extraClrSchemeLst>
    <a:extraClrScheme>
      <a:clrScheme name="IMK_v1-191001 1">
        <a:dk1>
          <a:srgbClr val="868686"/>
        </a:dk1>
        <a:lt1>
          <a:srgbClr val="FFCC99"/>
        </a:lt1>
        <a:dk2>
          <a:srgbClr val="000000"/>
        </a:dk2>
        <a:lt2>
          <a:srgbClr val="FF9966"/>
        </a:lt2>
        <a:accent1>
          <a:srgbClr val="669900"/>
        </a:accent1>
        <a:accent2>
          <a:srgbClr val="99CCFF"/>
        </a:accent2>
        <a:accent3>
          <a:srgbClr val="AAAAAA"/>
        </a:accent3>
        <a:accent4>
          <a:srgbClr val="DAAE82"/>
        </a:accent4>
        <a:accent5>
          <a:srgbClr val="B8CAAA"/>
        </a:accent5>
        <a:accent6>
          <a:srgbClr val="8AB9E7"/>
        </a:accent6>
        <a:hlink>
          <a:srgbClr val="FF6633"/>
        </a:hlink>
        <a:folHlink>
          <a:srgbClr val="CC3300"/>
        </a:folHlink>
      </a:clrScheme>
      <a:clrMap bg1="dk2" tx1="lt1" bg2="dk1" tx2="lt2" accent1="accent1" accent2="accent2" accent3="accent3" accent4="accent4" accent5="accent5" accent6="accent6" hlink="hlink" folHlink="folHlink"/>
    </a:extraClrScheme>
    <a:extraClrScheme>
      <a:clrScheme name="IMK_v1-191001 2">
        <a:dk1>
          <a:srgbClr val="000000"/>
        </a:dk1>
        <a:lt1>
          <a:srgbClr val="FDE3BA"/>
        </a:lt1>
        <a:dk2>
          <a:srgbClr val="000000"/>
        </a:dk2>
        <a:lt2>
          <a:srgbClr val="FF9933"/>
        </a:lt2>
        <a:accent1>
          <a:srgbClr val="FF3300"/>
        </a:accent1>
        <a:accent2>
          <a:srgbClr val="99CCFF"/>
        </a:accent2>
        <a:accent3>
          <a:srgbClr val="FEEFD9"/>
        </a:accent3>
        <a:accent4>
          <a:srgbClr val="000000"/>
        </a:accent4>
        <a:accent5>
          <a:srgbClr val="FFADAA"/>
        </a:accent5>
        <a:accent6>
          <a:srgbClr val="8AB9E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IMK_v1-191001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C:\WINDOWS\Anwendungsdaten\Microsoft\Vorlagen\IMK_v1-191001.pot</Template>
  <TotalTime>0</TotalTime>
  <Words>1258</Words>
  <Application>Microsoft Office PowerPoint</Application>
  <PresentationFormat>Bildschirmpräsentation (4:3)</PresentationFormat>
  <Paragraphs>1262</Paragraphs>
  <Slides>32</Slides>
  <Notes>32</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32</vt:i4>
      </vt:variant>
    </vt:vector>
  </HeadingPairs>
  <TitlesOfParts>
    <vt:vector size="34" baseType="lpstr">
      <vt:lpstr>IMK_v1-191001</vt:lpstr>
      <vt:lpstr>Designer Zeichnung</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für neue Mitarbeiter</dc:title>
  <dc:creator>Informationswissenschaft</dc:creator>
  <cp:lastModifiedBy>rk</cp:lastModifiedBy>
  <cp:revision>293</cp:revision>
  <cp:lastPrinted>2000-05-15T06:12:43Z</cp:lastPrinted>
  <dcterms:created xsi:type="dcterms:W3CDTF">1995-06-02T21:42:18Z</dcterms:created>
  <dcterms:modified xsi:type="dcterms:W3CDTF">2011-05-05T13:27:07Z</dcterms:modified>
</cp:coreProperties>
</file>