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Lst>
  <p:notesMasterIdLst>
    <p:notesMasterId r:id="rId44"/>
  </p:notesMasterIdLst>
  <p:handoutMasterIdLst>
    <p:handoutMasterId r:id="rId45"/>
  </p:handoutMasterIdLst>
  <p:sldIdLst>
    <p:sldId id="256" r:id="rId4"/>
    <p:sldId id="370" r:id="rId5"/>
    <p:sldId id="368" r:id="rId6"/>
    <p:sldId id="428" r:id="rId7"/>
    <p:sldId id="433" r:id="rId8"/>
    <p:sldId id="431" r:id="rId9"/>
    <p:sldId id="392" r:id="rId10"/>
    <p:sldId id="434" r:id="rId11"/>
    <p:sldId id="405" r:id="rId12"/>
    <p:sldId id="427" r:id="rId13"/>
    <p:sldId id="404" r:id="rId14"/>
    <p:sldId id="401" r:id="rId15"/>
    <p:sldId id="403" r:id="rId16"/>
    <p:sldId id="426" r:id="rId17"/>
    <p:sldId id="406" r:id="rId18"/>
    <p:sldId id="402" r:id="rId19"/>
    <p:sldId id="407" r:id="rId20"/>
    <p:sldId id="408" r:id="rId21"/>
    <p:sldId id="409" r:id="rId22"/>
    <p:sldId id="410" r:id="rId23"/>
    <p:sldId id="411" r:id="rId24"/>
    <p:sldId id="412" r:id="rId25"/>
    <p:sldId id="413" r:id="rId26"/>
    <p:sldId id="417" r:id="rId27"/>
    <p:sldId id="414" r:id="rId28"/>
    <p:sldId id="415" r:id="rId29"/>
    <p:sldId id="416" r:id="rId30"/>
    <p:sldId id="423" r:id="rId31"/>
    <p:sldId id="418" r:id="rId32"/>
    <p:sldId id="424" r:id="rId33"/>
    <p:sldId id="425" r:id="rId34"/>
    <p:sldId id="419" r:id="rId35"/>
    <p:sldId id="420" r:id="rId36"/>
    <p:sldId id="421" r:id="rId37"/>
    <p:sldId id="422" r:id="rId38"/>
    <p:sldId id="358" r:id="rId39"/>
    <p:sldId id="432" r:id="rId40"/>
    <p:sldId id="361" r:id="rId41"/>
    <p:sldId id="429" r:id="rId42"/>
    <p:sldId id="430" r:id="rId43"/>
  </p:sldIdLst>
  <p:sldSz cx="9144000" cy="6858000" type="screen4x3"/>
  <p:notesSz cx="6858000" cy="9713913"/>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57" autoAdjust="0"/>
    <p:restoredTop sz="94686" autoAdjust="0"/>
  </p:normalViewPr>
  <p:slideViewPr>
    <p:cSldViewPr>
      <p:cViewPr>
        <p:scale>
          <a:sx n="75" d="100"/>
          <a:sy n="75" d="100"/>
        </p:scale>
        <p:origin x="-1694" y="-18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2136" y="-108"/>
      </p:cViewPr>
      <p:guideLst>
        <p:guide orient="horz" pos="3059"/>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71800" cy="485775"/>
          </a:xfrm>
          <a:prstGeom prst="rect">
            <a:avLst/>
          </a:prstGeom>
          <a:noFill/>
          <a:ln>
            <a:noFill/>
          </a:ln>
        </p:spPr>
        <p:txBody>
          <a:bodyPr vert="horz" wrap="square" lIns="91440" tIns="45720" rIns="91440" bIns="45720" anchor="t" anchorCtr="0" compatLnSpc="0"/>
          <a:lstStyle>
            <a:lvl1pPr fontAlgn="auto" hangingPunct="0">
              <a:spcBef>
                <a:spcPts val="0"/>
              </a:spcBef>
              <a:spcAft>
                <a:spcPts val="0"/>
              </a:spcAft>
              <a:defRPr kern="0">
                <a:solidFill>
                  <a:srgbClr val="000000"/>
                </a:solidFill>
                <a:latin typeface="Arial" pitchFamily="18"/>
                <a:ea typeface="Arial Unicode MS" pitchFamily="2"/>
                <a:cs typeface="Tahoma" pitchFamily="2"/>
              </a:defRPr>
            </a:lvl1pPr>
          </a:lstStyle>
          <a:p>
            <a:pPr>
              <a:defRPr sz="1800" b="0" i="0" u="none" strike="noStrike" kern="0" cap="none" spc="0" baseline="0">
                <a:solidFill>
                  <a:srgbClr val="000000"/>
                </a:solidFill>
                <a:uFillTx/>
              </a:defRPr>
            </a:pPr>
            <a:endParaRPr lang="de-DE" dirty="0"/>
          </a:p>
        </p:txBody>
      </p:sp>
      <p:sp>
        <p:nvSpPr>
          <p:cNvPr id="3" name="Rectangle 3"/>
          <p:cNvSpPr txBox="1">
            <a:spLocks noGrp="1"/>
          </p:cNvSpPr>
          <p:nvPr>
            <p:ph type="dt" sz="quarter" idx="1"/>
          </p:nvPr>
        </p:nvSpPr>
        <p:spPr>
          <a:xfrm>
            <a:off x="3884613" y="0"/>
            <a:ext cx="2971800" cy="485775"/>
          </a:xfrm>
          <a:prstGeom prst="rect">
            <a:avLst/>
          </a:prstGeom>
          <a:noFill/>
          <a:ln>
            <a:noFill/>
          </a:ln>
        </p:spPr>
        <p:txBody>
          <a:bodyPr vert="horz" wrap="square" lIns="91440" tIns="45720" rIns="91440" bIns="45720" anchor="t" anchorCtr="0" compatLnSpc="0"/>
          <a:lstStyle>
            <a:lvl1pPr fontAlgn="auto" hangingPunct="0">
              <a:spcBef>
                <a:spcPts val="0"/>
              </a:spcBef>
              <a:spcAft>
                <a:spcPts val="0"/>
              </a:spcAft>
              <a:defRPr kern="0">
                <a:solidFill>
                  <a:srgbClr val="000000"/>
                </a:solidFill>
                <a:latin typeface="Arial" pitchFamily="18"/>
                <a:ea typeface="Arial Unicode MS" pitchFamily="2"/>
                <a:cs typeface="Tahoma" pitchFamily="2"/>
              </a:defRPr>
            </a:lvl1pPr>
          </a:lstStyle>
          <a:p>
            <a:pPr>
              <a:defRPr sz="1800" b="0" i="0" u="none" strike="noStrike" kern="0" cap="none" spc="0" baseline="0">
                <a:solidFill>
                  <a:srgbClr val="000000"/>
                </a:solidFill>
                <a:uFillTx/>
              </a:defRPr>
            </a:pPr>
            <a:endParaRPr lang="de-DE" dirty="0"/>
          </a:p>
        </p:txBody>
      </p:sp>
      <p:sp>
        <p:nvSpPr>
          <p:cNvPr id="4" name="Rectangle 4"/>
          <p:cNvSpPr txBox="1">
            <a:spLocks noGrp="1"/>
          </p:cNvSpPr>
          <p:nvPr>
            <p:ph type="ftr" sz="quarter" idx="2"/>
          </p:nvPr>
        </p:nvSpPr>
        <p:spPr>
          <a:xfrm>
            <a:off x="0" y="9226550"/>
            <a:ext cx="2971800" cy="485775"/>
          </a:xfrm>
          <a:prstGeom prst="rect">
            <a:avLst/>
          </a:prstGeom>
          <a:noFill/>
          <a:ln>
            <a:noFill/>
          </a:ln>
        </p:spPr>
        <p:txBody>
          <a:bodyPr vert="horz" wrap="square" lIns="91440" tIns="45720" rIns="91440" bIns="45720" anchor="b" anchorCtr="0" compatLnSpc="0"/>
          <a:lstStyle>
            <a:lvl1pPr fontAlgn="auto" hangingPunct="0">
              <a:spcBef>
                <a:spcPts val="0"/>
              </a:spcBef>
              <a:spcAft>
                <a:spcPts val="0"/>
              </a:spcAft>
              <a:defRPr kern="0">
                <a:solidFill>
                  <a:srgbClr val="000000"/>
                </a:solidFill>
                <a:latin typeface="Arial" pitchFamily="18"/>
                <a:ea typeface="Arial Unicode MS" pitchFamily="2"/>
                <a:cs typeface="Tahoma" pitchFamily="2"/>
              </a:defRPr>
            </a:lvl1pPr>
          </a:lstStyle>
          <a:p>
            <a:pPr>
              <a:defRPr sz="1800" b="0" i="0" u="none" strike="noStrike" kern="0" cap="none" spc="0" baseline="0">
                <a:solidFill>
                  <a:srgbClr val="000000"/>
                </a:solidFill>
                <a:uFillTx/>
              </a:defRPr>
            </a:pPr>
            <a:endParaRPr lang="de-DE" dirty="0"/>
          </a:p>
        </p:txBody>
      </p:sp>
      <p:sp>
        <p:nvSpPr>
          <p:cNvPr id="5" name="Rectangle 5"/>
          <p:cNvSpPr txBox="1">
            <a:spLocks noGrp="1"/>
          </p:cNvSpPr>
          <p:nvPr>
            <p:ph type="sldNum" sz="quarter" idx="3"/>
          </p:nvPr>
        </p:nvSpPr>
        <p:spPr>
          <a:xfrm>
            <a:off x="3884613" y="9226550"/>
            <a:ext cx="2971800" cy="485775"/>
          </a:xfrm>
          <a:prstGeom prst="rect">
            <a:avLst/>
          </a:prstGeom>
          <a:noFill/>
          <a:ln>
            <a:noFill/>
          </a:ln>
        </p:spPr>
        <p:txBody>
          <a:bodyPr vert="horz" wrap="square" lIns="91440" tIns="45720" rIns="91440" bIns="45720" anchor="b" anchorCtr="0" compatLnSpc="0"/>
          <a:lstStyle>
            <a:lvl1pPr algn="r" fontAlgn="auto">
              <a:spcBef>
                <a:spcPts val="0"/>
              </a:spcBef>
              <a:spcAft>
                <a:spcPts val="0"/>
              </a:spcAft>
              <a:defRPr sz="1800" kern="0">
                <a:solidFill>
                  <a:srgbClr val="000000"/>
                </a:solidFill>
                <a:latin typeface="Arial" pitchFamily="18"/>
                <a:ea typeface="Arial Unicode MS" pitchFamily="2"/>
                <a:cs typeface="Arial" pitchFamily="2"/>
              </a:defRPr>
            </a:lvl1pPr>
          </a:lstStyle>
          <a:p>
            <a:pPr>
              <a:defRPr sz="1800" b="0" i="0" u="none" strike="noStrike" kern="0" cap="none" spc="0" baseline="0">
                <a:solidFill>
                  <a:srgbClr val="000000"/>
                </a:solidFill>
                <a:uFillTx/>
              </a:defRPr>
            </a:pPr>
            <a:fld id="{3F49D3AF-B651-4A15-860C-DF78D98824CF}" type="slidenum">
              <a:rPr lang="en-US"/>
              <a:pPr>
                <a:defRPr sz="1800" b="0" i="0" u="none" strike="noStrike" kern="0" cap="none" spc="0" baseline="0">
                  <a:solidFill>
                    <a:srgbClr val="000000"/>
                  </a:solidFill>
                  <a:uFillTx/>
                </a:defRPr>
              </a:pPr>
              <a:t>‹Nr.›</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71800" cy="485775"/>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dirty="0"/>
          </a:p>
        </p:txBody>
      </p:sp>
      <p:sp>
        <p:nvSpPr>
          <p:cNvPr id="3" name="Rectangle 3"/>
          <p:cNvSpPr txBox="1">
            <a:spLocks noGrp="1"/>
          </p:cNvSpPr>
          <p:nvPr>
            <p:ph type="dt" idx="1"/>
          </p:nvPr>
        </p:nvSpPr>
        <p:spPr>
          <a:xfrm>
            <a:off x="3884613" y="0"/>
            <a:ext cx="2971800" cy="485775"/>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dirty="0"/>
          </a:p>
        </p:txBody>
      </p:sp>
      <p:sp>
        <p:nvSpPr>
          <p:cNvPr id="51204" name="Rectangle 4"/>
          <p:cNvSpPr>
            <a:spLocks noGrp="1" noRot="1" noChangeAspect="1"/>
          </p:cNvSpPr>
          <p:nvPr>
            <p:ph type="sldImg" idx="2"/>
          </p:nvPr>
        </p:nvSpPr>
        <p:spPr bwMode="auto">
          <a:xfrm>
            <a:off x="1000125" y="728663"/>
            <a:ext cx="4857750" cy="3643312"/>
          </a:xfrm>
          <a:prstGeom prst="rect">
            <a:avLst/>
          </a:prstGeom>
          <a:noFill/>
          <a:ln w="9525">
            <a:noFill/>
            <a:miter lim="800000"/>
            <a:headEnd/>
            <a:tailEnd/>
          </a:ln>
        </p:spPr>
      </p:sp>
      <p:sp>
        <p:nvSpPr>
          <p:cNvPr id="5" name="Rectangle 5"/>
          <p:cNvSpPr txBox="1">
            <a:spLocks noGrp="1"/>
          </p:cNvSpPr>
          <p:nvPr>
            <p:ph type="body" sz="quarter" idx="3"/>
          </p:nvPr>
        </p:nvSpPr>
        <p:spPr>
          <a:xfrm>
            <a:off x="685800" y="4614863"/>
            <a:ext cx="5486400" cy="4370387"/>
          </a:xfrm>
          <a:prstGeom prst="rect">
            <a:avLst/>
          </a:prstGeom>
          <a:noFill/>
          <a:ln>
            <a:noFill/>
          </a:ln>
        </p:spPr>
        <p:txBody>
          <a:bodyPr vert="horz" wrap="square" lIns="91440" tIns="45720" rIns="91440" bIns="45720" anchor="t" anchorCtr="0" compatLnSpc="1"/>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Rectangle 6"/>
          <p:cNvSpPr txBox="1">
            <a:spLocks noGrp="1"/>
          </p:cNvSpPr>
          <p:nvPr>
            <p:ph type="ftr" sz="quarter" idx="4"/>
          </p:nvPr>
        </p:nvSpPr>
        <p:spPr>
          <a:xfrm>
            <a:off x="0" y="9226550"/>
            <a:ext cx="2971800" cy="485775"/>
          </a:xfrm>
          <a:prstGeom prst="rect">
            <a:avLst/>
          </a:prstGeom>
          <a:noFill/>
          <a:ln>
            <a:noFill/>
          </a:ln>
        </p:spPr>
        <p:txBody>
          <a:bodyPr vert="horz" wrap="square" lIns="91440" tIns="45720" rIns="91440" bIns="45720" anchor="b" anchorCtr="0"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dirty="0"/>
          </a:p>
        </p:txBody>
      </p:sp>
      <p:sp>
        <p:nvSpPr>
          <p:cNvPr id="7" name="Rectangle 7"/>
          <p:cNvSpPr txBox="1">
            <a:spLocks noGrp="1"/>
          </p:cNvSpPr>
          <p:nvPr>
            <p:ph type="sldNum" sz="quarter" idx="5"/>
          </p:nvPr>
        </p:nvSpPr>
        <p:spPr>
          <a:xfrm>
            <a:off x="3884613" y="9226550"/>
            <a:ext cx="2971800" cy="485775"/>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pitchFamily="18"/>
                <a:ea typeface="Arial Unicode MS" pitchFamily="2"/>
                <a:cs typeface="Arial" pitchFamily="2"/>
              </a:defRPr>
            </a:lvl1pPr>
          </a:lstStyle>
          <a:p>
            <a:pPr>
              <a:defRPr/>
            </a:pPr>
            <a:fld id="{4F1808B0-CE29-4AA7-B961-7406838CEA40}" type="slidenum">
              <a:rPr/>
              <a:pPr>
                <a:defRPr/>
              </a:pPr>
              <a:t>‹Nr.›</a:t>
            </a:fld>
            <a:endParaRPr dirty="0"/>
          </a:p>
        </p:txBody>
      </p:sp>
    </p:spTree>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1pPr>
    <a:lvl2pPr marL="457200" lvl="1"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2pPr>
    <a:lvl3pPr marL="914400" lvl="2"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3pPr>
    <a:lvl4pPr marL="1371600" lvl="3"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4pPr>
    <a:lvl5pPr marL="1828800" lvl="4"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solidFill>
            <a:srgbClr val="4F81BD"/>
          </a:solidFill>
          <a:ln w="25557">
            <a:solidFill>
              <a:srgbClr val="385D8A"/>
            </a:solidFill>
          </a:ln>
        </p:spPr>
      </p:sp>
      <p:sp>
        <p:nvSpPr>
          <p:cNvPr id="52227" name="Notizenplatzhalter 2"/>
          <p:cNvSpPr txBox="1">
            <a:spLocks noGrp="1"/>
          </p:cNvSpPr>
          <p:nvPr>
            <p:ph type="body" sz="quarter" idx="1"/>
          </p:nvPr>
        </p:nvSpPr>
        <p:spPr bwMode="auto">
          <a:xfrm>
            <a:off x="685800" y="4614863"/>
            <a:ext cx="5486400" cy="184150"/>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a:solidFill>
            <a:srgbClr val="4F81BD"/>
          </a:solidFill>
          <a:ln w="25557">
            <a:solidFill>
              <a:srgbClr val="385D8A"/>
            </a:solidFill>
          </a:ln>
        </p:spPr>
      </p:sp>
      <p:sp>
        <p:nvSpPr>
          <p:cNvPr id="7987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a:solidFill>
            <a:srgbClr val="4F81BD"/>
          </a:solidFill>
          <a:ln w="25557">
            <a:solidFill>
              <a:srgbClr val="385D8A"/>
            </a:solidFill>
          </a:ln>
        </p:spPr>
      </p:sp>
      <p:sp>
        <p:nvSpPr>
          <p:cNvPr id="7987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a:solidFill>
            <a:srgbClr val="4F81BD"/>
          </a:solidFill>
          <a:ln w="25557">
            <a:solidFill>
              <a:srgbClr val="385D8A"/>
            </a:solidFill>
          </a:ln>
        </p:spPr>
      </p:sp>
      <p:sp>
        <p:nvSpPr>
          <p:cNvPr id="7987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a:solidFill>
            <a:srgbClr val="4F81BD"/>
          </a:solidFill>
          <a:ln w="25557">
            <a:solidFill>
              <a:srgbClr val="385D8A"/>
            </a:solidFill>
          </a:ln>
        </p:spPr>
      </p:sp>
      <p:sp>
        <p:nvSpPr>
          <p:cNvPr id="7987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a:solidFill>
            <a:srgbClr val="4F81BD"/>
          </a:solidFill>
          <a:ln w="25557">
            <a:solidFill>
              <a:srgbClr val="385D8A"/>
            </a:solidFill>
          </a:ln>
        </p:spPr>
      </p:sp>
      <p:sp>
        <p:nvSpPr>
          <p:cNvPr id="7987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a:solidFill>
            <a:srgbClr val="4F81BD"/>
          </a:solidFill>
          <a:ln w="25557">
            <a:solidFill>
              <a:srgbClr val="385D8A"/>
            </a:solidFill>
          </a:ln>
        </p:spPr>
      </p:sp>
      <p:sp>
        <p:nvSpPr>
          <p:cNvPr id="7987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5" name="Line 2"/>
          <p:cNvSpPr/>
          <p:nvPr/>
        </p:nvSpPr>
        <p:spPr>
          <a:xfrm>
            <a:off x="7315200" y="1066800"/>
            <a:ext cx="0" cy="449580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6 f21 1"/>
              <a:gd name="f27" fmla="*/ f24 f21 1"/>
              <a:gd name="f28" fmla="*/ f25 f21 1"/>
            </a:gdLst>
            <a:ahLst/>
            <a:cxnLst>
              <a:cxn ang="3cd4">
                <a:pos x="hc" y="t"/>
              </a:cxn>
              <a:cxn ang="0">
                <a:pos x="r" y="vc"/>
              </a:cxn>
              <a:cxn ang="cd4">
                <a:pos x="hc" y="b"/>
              </a:cxn>
              <a:cxn ang="cd2">
                <a:pos x="l" y="vc"/>
              </a:cxn>
              <a:cxn ang="f20">
                <a:pos x="f26" y="f26"/>
              </a:cxn>
              <a:cxn ang="f20">
                <a:pos x="f27" y="f28"/>
              </a:cxn>
            </a:cxnLst>
            <a:rect l="f26" t="f26" r="f27" b="f28"/>
            <a:pathLst>
              <a:path>
                <a:moveTo>
                  <a:pt x="f26" y="f26"/>
                </a:moveTo>
                <a:lnTo>
                  <a:pt x="f27" y="f28"/>
                </a:lnTo>
              </a:path>
            </a:pathLst>
          </a:custGeom>
          <a:noFill/>
          <a:ln w="9363">
            <a:solidFill>
              <a:srgbClr val="000000"/>
            </a:solidFill>
            <a:prstDash val="solid"/>
            <a:round/>
          </a:ln>
        </p:spPr>
        <p:txBody>
          <a:bodyP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grpSp>
        <p:nvGrpSpPr>
          <p:cNvPr id="6" name="Group 8"/>
          <p:cNvGrpSpPr>
            <a:grpSpLocks/>
          </p:cNvGrpSpPr>
          <p:nvPr/>
        </p:nvGrpSpPr>
        <p:grpSpPr bwMode="auto">
          <a:xfrm>
            <a:off x="7493000" y="2992438"/>
            <a:ext cx="1338263" cy="2189162"/>
            <a:chOff x="7493041" y="2992319"/>
            <a:chExt cx="1338114" cy="2189155"/>
          </a:xfrm>
        </p:grpSpPr>
        <p:sp>
          <p:nvSpPr>
            <p:cNvPr id="7" name="Oval 9"/>
            <p:cNvSpPr/>
            <p:nvPr/>
          </p:nvSpPr>
          <p:spPr>
            <a:xfrm>
              <a:off x="7493041" y="2992319"/>
              <a:ext cx="201591"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330066"/>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8" name="Oval 10"/>
            <p:cNvSpPr/>
            <p:nvPr/>
          </p:nvSpPr>
          <p:spPr>
            <a:xfrm>
              <a:off x="7777172" y="2992319"/>
              <a:ext cx="201590"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330066"/>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9" name="Oval 11"/>
            <p:cNvSpPr/>
            <p:nvPr/>
          </p:nvSpPr>
          <p:spPr>
            <a:xfrm>
              <a:off x="8061303" y="2992319"/>
              <a:ext cx="201591"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330066"/>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0" name="Oval 12"/>
            <p:cNvSpPr/>
            <p:nvPr/>
          </p:nvSpPr>
          <p:spPr>
            <a:xfrm>
              <a:off x="7493041" y="3276480"/>
              <a:ext cx="201591" cy="201612"/>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330066"/>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1" name="Oval 13"/>
            <p:cNvSpPr/>
            <p:nvPr/>
          </p:nvSpPr>
          <p:spPr>
            <a:xfrm>
              <a:off x="7777172" y="3276480"/>
              <a:ext cx="201590" cy="201612"/>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330066"/>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2" name="Oval 14"/>
            <p:cNvSpPr/>
            <p:nvPr/>
          </p:nvSpPr>
          <p:spPr>
            <a:xfrm>
              <a:off x="8061303" y="3276480"/>
              <a:ext cx="201591" cy="201612"/>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330066"/>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3" name="Oval 15"/>
            <p:cNvSpPr/>
            <p:nvPr/>
          </p:nvSpPr>
          <p:spPr>
            <a:xfrm>
              <a:off x="8345434" y="3276480"/>
              <a:ext cx="201590" cy="201612"/>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669999"/>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4" name="Oval 16"/>
            <p:cNvSpPr/>
            <p:nvPr/>
          </p:nvSpPr>
          <p:spPr>
            <a:xfrm>
              <a:off x="7493041" y="3560642"/>
              <a:ext cx="201591"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330066"/>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5" name="Oval 17"/>
            <p:cNvSpPr/>
            <p:nvPr/>
          </p:nvSpPr>
          <p:spPr>
            <a:xfrm>
              <a:off x="7777172" y="3560642"/>
              <a:ext cx="201590"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330066"/>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6" name="Oval 18"/>
            <p:cNvSpPr/>
            <p:nvPr/>
          </p:nvSpPr>
          <p:spPr>
            <a:xfrm>
              <a:off x="8061303" y="3560642"/>
              <a:ext cx="201591"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669999"/>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7" name="Oval 19"/>
            <p:cNvSpPr/>
            <p:nvPr/>
          </p:nvSpPr>
          <p:spPr>
            <a:xfrm>
              <a:off x="8345434" y="3560642"/>
              <a:ext cx="201590"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669999"/>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8" name="Oval 20"/>
            <p:cNvSpPr/>
            <p:nvPr/>
          </p:nvSpPr>
          <p:spPr>
            <a:xfrm>
              <a:off x="8629564" y="3560642"/>
              <a:ext cx="201591"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CCCC00"/>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9" name="Oval 21"/>
            <p:cNvSpPr/>
            <p:nvPr/>
          </p:nvSpPr>
          <p:spPr>
            <a:xfrm>
              <a:off x="7493041" y="3843216"/>
              <a:ext cx="201591" cy="203199"/>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330066"/>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0" name="Oval 22"/>
            <p:cNvSpPr/>
            <p:nvPr/>
          </p:nvSpPr>
          <p:spPr>
            <a:xfrm>
              <a:off x="7777172" y="3843216"/>
              <a:ext cx="201590" cy="203199"/>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669999"/>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1" name="Oval 23"/>
            <p:cNvSpPr/>
            <p:nvPr/>
          </p:nvSpPr>
          <p:spPr>
            <a:xfrm>
              <a:off x="8061303" y="3843216"/>
              <a:ext cx="201591" cy="203199"/>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669999"/>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2" name="Oval 24"/>
            <p:cNvSpPr/>
            <p:nvPr/>
          </p:nvSpPr>
          <p:spPr>
            <a:xfrm>
              <a:off x="8345434" y="3843216"/>
              <a:ext cx="201590" cy="203199"/>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CCCC00"/>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3" name="Oval 25"/>
            <p:cNvSpPr/>
            <p:nvPr/>
          </p:nvSpPr>
          <p:spPr>
            <a:xfrm>
              <a:off x="7493041" y="4127377"/>
              <a:ext cx="201591" cy="203199"/>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669999"/>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4" name="Oval 26"/>
            <p:cNvSpPr/>
            <p:nvPr/>
          </p:nvSpPr>
          <p:spPr>
            <a:xfrm>
              <a:off x="7777172" y="4127377"/>
              <a:ext cx="201590" cy="203199"/>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669999"/>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5" name="Oval 27"/>
            <p:cNvSpPr/>
            <p:nvPr/>
          </p:nvSpPr>
          <p:spPr>
            <a:xfrm>
              <a:off x="8061303" y="4127377"/>
              <a:ext cx="201591" cy="203199"/>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CCCC00"/>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6" name="Oval 28"/>
            <p:cNvSpPr/>
            <p:nvPr/>
          </p:nvSpPr>
          <p:spPr>
            <a:xfrm>
              <a:off x="8345434" y="4127377"/>
              <a:ext cx="201590" cy="203199"/>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CCCC00"/>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7" name="Oval 29"/>
            <p:cNvSpPr/>
            <p:nvPr/>
          </p:nvSpPr>
          <p:spPr>
            <a:xfrm>
              <a:off x="8629564" y="4127377"/>
              <a:ext cx="201591" cy="203199"/>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D8D8EC"/>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8" name="Oval 30"/>
            <p:cNvSpPr/>
            <p:nvPr/>
          </p:nvSpPr>
          <p:spPr>
            <a:xfrm>
              <a:off x="7493041" y="4411539"/>
              <a:ext cx="201591"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669999"/>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9" name="Oval 31"/>
            <p:cNvSpPr/>
            <p:nvPr/>
          </p:nvSpPr>
          <p:spPr>
            <a:xfrm>
              <a:off x="7777172" y="4411539"/>
              <a:ext cx="201590"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CCCC00"/>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30" name="Oval 32"/>
            <p:cNvSpPr/>
            <p:nvPr/>
          </p:nvSpPr>
          <p:spPr>
            <a:xfrm>
              <a:off x="8061303" y="4411539"/>
              <a:ext cx="201591"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CCCC00"/>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31" name="Oval 33"/>
            <p:cNvSpPr/>
            <p:nvPr/>
          </p:nvSpPr>
          <p:spPr>
            <a:xfrm>
              <a:off x="8345434" y="4411539"/>
              <a:ext cx="201590"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D8D8EC"/>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32" name="Oval 34"/>
            <p:cNvSpPr/>
            <p:nvPr/>
          </p:nvSpPr>
          <p:spPr>
            <a:xfrm>
              <a:off x="7493041" y="4695701"/>
              <a:ext cx="201591" cy="201612"/>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CCCC00"/>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33" name="Oval 35"/>
            <p:cNvSpPr/>
            <p:nvPr/>
          </p:nvSpPr>
          <p:spPr>
            <a:xfrm>
              <a:off x="7777172" y="4695701"/>
              <a:ext cx="201590" cy="201612"/>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CCCC00"/>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34" name="Oval 36"/>
            <p:cNvSpPr/>
            <p:nvPr/>
          </p:nvSpPr>
          <p:spPr>
            <a:xfrm>
              <a:off x="8061303" y="4695701"/>
              <a:ext cx="201591" cy="201612"/>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D8D8EC"/>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35" name="Oval 37"/>
            <p:cNvSpPr/>
            <p:nvPr/>
          </p:nvSpPr>
          <p:spPr>
            <a:xfrm>
              <a:off x="8345434" y="4695701"/>
              <a:ext cx="201590" cy="201612"/>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D8D8EC"/>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36" name="Oval 38"/>
            <p:cNvSpPr/>
            <p:nvPr/>
          </p:nvSpPr>
          <p:spPr>
            <a:xfrm>
              <a:off x="7777172" y="4979863"/>
              <a:ext cx="201590"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D8D8EC"/>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37" name="Oval 39"/>
            <p:cNvSpPr/>
            <p:nvPr/>
          </p:nvSpPr>
          <p:spPr>
            <a:xfrm>
              <a:off x="8345434" y="4979863"/>
              <a:ext cx="201590" cy="201611"/>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solidFill>
              <a:srgbClr val="D8D8EC"/>
            </a:solidFill>
            <a:ln>
              <a:noFill/>
              <a:prstDash val="solid"/>
            </a:ln>
          </p:spPr>
          <p:txBody>
            <a:bodyPr wrap="none"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grpSp>
      <p:sp>
        <p:nvSpPr>
          <p:cNvPr id="38" name="Line 40"/>
          <p:cNvSpPr/>
          <p:nvPr/>
        </p:nvSpPr>
        <p:spPr>
          <a:xfrm>
            <a:off x="304800" y="2819400"/>
            <a:ext cx="8229600" cy="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6 f21 1"/>
              <a:gd name="f27" fmla="*/ f24 f21 1"/>
              <a:gd name="f28" fmla="*/ f25 f21 1"/>
            </a:gdLst>
            <a:ahLst/>
            <a:cxnLst>
              <a:cxn ang="3cd4">
                <a:pos x="hc" y="t"/>
              </a:cxn>
              <a:cxn ang="0">
                <a:pos x="r" y="vc"/>
              </a:cxn>
              <a:cxn ang="cd4">
                <a:pos x="hc" y="b"/>
              </a:cxn>
              <a:cxn ang="cd2">
                <a:pos x="l" y="vc"/>
              </a:cxn>
              <a:cxn ang="f20">
                <a:pos x="f26" y="f26"/>
              </a:cxn>
              <a:cxn ang="f20">
                <a:pos x="f27" y="f28"/>
              </a:cxn>
            </a:cxnLst>
            <a:rect l="f26" t="f26" r="f27" b="f28"/>
            <a:pathLst>
              <a:path>
                <a:moveTo>
                  <a:pt x="f26" y="f26"/>
                </a:moveTo>
                <a:lnTo>
                  <a:pt x="f27" y="f28"/>
                </a:lnTo>
              </a:path>
            </a:pathLst>
          </a:custGeom>
          <a:noFill/>
          <a:ln w="6483">
            <a:solidFill>
              <a:srgbClr val="000000"/>
            </a:solidFill>
            <a:prstDash val="solid"/>
            <a:round/>
          </a:ln>
        </p:spPr>
        <p:txBody>
          <a:bodyPr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3" name="Rectangle 3"/>
          <p:cNvSpPr txBox="1">
            <a:spLocks noGrp="1"/>
          </p:cNvSpPr>
          <p:nvPr>
            <p:ph type="ctrTitle"/>
          </p:nvPr>
        </p:nvSpPr>
        <p:spPr>
          <a:xfrm>
            <a:off x="316080" y="466563"/>
            <a:ext cx="6781684" cy="2133715"/>
          </a:xfrm>
        </p:spPr>
        <p:txBody>
          <a:bodyPr/>
          <a:lstStyle>
            <a:lvl1pPr algn="r">
              <a:defRPr sz="4800"/>
            </a:lvl1pPr>
          </a:lstStyle>
          <a:p>
            <a:pPr lvl="0"/>
            <a:r>
              <a:rPr lang="en-US"/>
              <a:t>Titelmasterformat durch Klicken bearbeiten</a:t>
            </a:r>
          </a:p>
        </p:txBody>
      </p:sp>
      <p:sp>
        <p:nvSpPr>
          <p:cNvPr id="4" name="Rectangle 4"/>
          <p:cNvSpPr txBox="1">
            <a:spLocks noGrp="1"/>
          </p:cNvSpPr>
          <p:nvPr>
            <p:ph type="subTitle" idx="1"/>
          </p:nvPr>
        </p:nvSpPr>
        <p:spPr>
          <a:xfrm>
            <a:off x="849239" y="3049560"/>
            <a:ext cx="6248515" cy="2362315"/>
          </a:xfrm>
        </p:spPr>
        <p:txBody>
          <a:bodyPr/>
          <a:lstStyle>
            <a:lvl1pPr marL="0" indent="0" algn="r">
              <a:spcBef>
                <a:spcPts val="800"/>
              </a:spcBef>
              <a:buNone/>
              <a:defRPr>
                <a:cs typeface="Arial" pitchFamily="2"/>
              </a:defRPr>
            </a:lvl1pPr>
          </a:lstStyle>
          <a:p>
            <a:pPr lvl="0"/>
            <a:r>
              <a:rPr lang="en-US"/>
              <a:t>Formatvorlage des Untertitelmasters durch Klicken bearbeiten</a:t>
            </a:r>
          </a:p>
        </p:txBody>
      </p:sp>
      <p:sp>
        <p:nvSpPr>
          <p:cNvPr id="39" name="Textplatzhalter 38"/>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
        <p:nvSpPr>
          <p:cNvPr id="40" name="Rectangle 7"/>
          <p:cNvSpPr txBox="1">
            <a:spLocks noGrp="1"/>
          </p:cNvSpPr>
          <p:nvPr>
            <p:ph type="sldNum" sz="quarter" idx="10"/>
          </p:nvPr>
        </p:nvSpPr>
        <p:spPr/>
        <p:txBody>
          <a:bodyPr/>
          <a:lstStyle>
            <a:lvl1pPr>
              <a:defRPr/>
            </a:lvl1pPr>
          </a:lstStyle>
          <a:p>
            <a:pPr>
              <a:defRPr/>
            </a:pPr>
            <a:fld id="{67BE1E59-ED00-4849-ABFA-67870B6272B0}" type="slidenum">
              <a:rPr/>
              <a:pPr>
                <a:defRPr/>
              </a:pPr>
              <a:t>‹Nr.›</a:t>
            </a:fld>
            <a:endParaRPr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lang="de-DE"/>
            </a:lvl1pPr>
          </a:lstStyle>
          <a:p>
            <a:pPr lvl="0"/>
            <a:r>
              <a:rPr lang="de-DE"/>
              <a:t>Titelmasterformat durch Klicken bearbeiten</a:t>
            </a:r>
          </a:p>
        </p:txBody>
      </p:sp>
      <p:sp>
        <p:nvSpPr>
          <p:cNvPr id="3" name="Vertikaler Textplatzhalter 2"/>
          <p:cNvSpPr txBox="1">
            <a:spLocks noGrp="1"/>
          </p:cNvSpPr>
          <p:nvPr>
            <p:ph type="body" orient="vert" idx="1"/>
          </p:nvPr>
        </p:nvSpPr>
        <p:spPr/>
        <p:txBody>
          <a:bodyPr vert="eaVert"/>
          <a:lstStyle>
            <a:lvl1pPr>
              <a:defRPr lang="de-DE"/>
            </a:lvl1pPr>
            <a:lvl2pPr>
              <a:defRPr lang="de-DE"/>
            </a:lvl2pPr>
            <a:lvl3pPr>
              <a:defRPr lang="de-DE"/>
            </a:lvl3pPr>
            <a:lvl4pPr>
              <a:defRPr lang="de-DE"/>
            </a:lvl4pPr>
            <a:lvl5pPr>
              <a:defRPr lang="de-DE"/>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txBox="1">
            <a:spLocks noGrp="1"/>
          </p:cNvSpPr>
          <p:nvPr>
            <p:ph type="dt" sz="half" idx="10"/>
          </p:nvPr>
        </p:nvSpPr>
        <p:spPr>
          <a:ln/>
        </p:spPr>
        <p:txBody>
          <a:bodyPr/>
          <a:lstStyle>
            <a:lvl1pPr>
              <a:defRPr/>
            </a:lvl1pPr>
          </a:lstStyle>
          <a:p>
            <a:pPr>
              <a:defRPr/>
            </a:pPr>
            <a:endParaRPr dirty="0"/>
          </a:p>
        </p:txBody>
      </p:sp>
      <p:sp>
        <p:nvSpPr>
          <p:cNvPr id="5" name="Rectangle 6"/>
          <p:cNvSpPr txBox="1">
            <a:spLocks noGrp="1"/>
          </p:cNvSpPr>
          <p:nvPr>
            <p:ph type="ftr" sz="quarter" idx="11"/>
          </p:nvPr>
        </p:nvSpPr>
        <p:spPr>
          <a:ln/>
        </p:spPr>
        <p:txBody>
          <a:bodyPr/>
          <a:lstStyle>
            <a:lvl1pPr>
              <a:defRPr/>
            </a:lvl1pPr>
          </a:lstStyle>
          <a:p>
            <a:pPr>
              <a:defRPr/>
            </a:pPr>
            <a:endParaRPr dirty="0"/>
          </a:p>
        </p:txBody>
      </p:sp>
      <p:sp>
        <p:nvSpPr>
          <p:cNvPr id="6" name="Rectangle 7"/>
          <p:cNvSpPr txBox="1">
            <a:spLocks noGrp="1"/>
          </p:cNvSpPr>
          <p:nvPr>
            <p:ph type="sldNum" sz="quarter" idx="12"/>
          </p:nvPr>
        </p:nvSpPr>
        <p:spPr>
          <a:ln/>
        </p:spPr>
        <p:txBody>
          <a:bodyPr/>
          <a:lstStyle>
            <a:lvl1pPr>
              <a:defRPr/>
            </a:lvl1pPr>
          </a:lstStyle>
          <a:p>
            <a:pPr>
              <a:defRPr/>
            </a:pPr>
            <a:fld id="{38D9A248-7A92-4DEE-8699-A71F9A72C333}" type="slidenum">
              <a:rPr/>
              <a:pPr>
                <a:defRPr/>
              </a:pPr>
              <a:t>‹Nr.›</a:t>
            </a:fld>
            <a:endParaRPr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txBox="1">
            <a:spLocks noGrp="1"/>
          </p:cNvSpPr>
          <p:nvPr>
            <p:ph type="title" orient="vert"/>
          </p:nvPr>
        </p:nvSpPr>
        <p:spPr>
          <a:xfrm>
            <a:off x="6629400" y="122401"/>
            <a:ext cx="2057400" cy="6008760"/>
          </a:xfrm>
        </p:spPr>
        <p:txBody>
          <a:bodyPr vert="eaVert"/>
          <a:lstStyle>
            <a:lvl1pPr>
              <a:defRPr lang="de-DE"/>
            </a:lvl1pPr>
          </a:lstStyle>
          <a:p>
            <a:pPr lvl="0"/>
            <a:r>
              <a:rPr lang="de-DE"/>
              <a:t>Titelmasterformat durch Klicken bearbeiten</a:t>
            </a:r>
          </a:p>
        </p:txBody>
      </p:sp>
      <p:sp>
        <p:nvSpPr>
          <p:cNvPr id="3" name="Vertikaler Textplatzhalter 2"/>
          <p:cNvSpPr txBox="1">
            <a:spLocks noGrp="1"/>
          </p:cNvSpPr>
          <p:nvPr>
            <p:ph type="body" orient="vert" idx="1"/>
          </p:nvPr>
        </p:nvSpPr>
        <p:spPr>
          <a:xfrm>
            <a:off x="457200" y="122401"/>
            <a:ext cx="6019915" cy="6008760"/>
          </a:xfrm>
        </p:spPr>
        <p:txBody>
          <a:bodyPr vert="eaVert"/>
          <a:lstStyle>
            <a:lvl1pPr>
              <a:defRPr lang="de-DE"/>
            </a:lvl1pPr>
            <a:lvl2pPr>
              <a:defRPr lang="de-DE"/>
            </a:lvl2pPr>
            <a:lvl3pPr>
              <a:defRPr lang="de-DE"/>
            </a:lvl3pPr>
            <a:lvl4pPr>
              <a:defRPr lang="de-DE"/>
            </a:lvl4pPr>
            <a:lvl5pPr>
              <a:defRPr lang="de-DE"/>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txBox="1">
            <a:spLocks noGrp="1"/>
          </p:cNvSpPr>
          <p:nvPr>
            <p:ph type="dt" sz="half" idx="10"/>
          </p:nvPr>
        </p:nvSpPr>
        <p:spPr>
          <a:ln/>
        </p:spPr>
        <p:txBody>
          <a:bodyPr/>
          <a:lstStyle>
            <a:lvl1pPr>
              <a:defRPr/>
            </a:lvl1pPr>
          </a:lstStyle>
          <a:p>
            <a:pPr>
              <a:defRPr/>
            </a:pPr>
            <a:endParaRPr dirty="0"/>
          </a:p>
        </p:txBody>
      </p:sp>
      <p:sp>
        <p:nvSpPr>
          <p:cNvPr id="5" name="Rectangle 6"/>
          <p:cNvSpPr txBox="1">
            <a:spLocks noGrp="1"/>
          </p:cNvSpPr>
          <p:nvPr>
            <p:ph type="ftr" sz="quarter" idx="11"/>
          </p:nvPr>
        </p:nvSpPr>
        <p:spPr>
          <a:ln/>
        </p:spPr>
        <p:txBody>
          <a:bodyPr/>
          <a:lstStyle>
            <a:lvl1pPr>
              <a:defRPr/>
            </a:lvl1pPr>
          </a:lstStyle>
          <a:p>
            <a:pPr>
              <a:defRPr/>
            </a:pPr>
            <a:endParaRPr dirty="0"/>
          </a:p>
        </p:txBody>
      </p:sp>
      <p:sp>
        <p:nvSpPr>
          <p:cNvPr id="6" name="Rectangle 7"/>
          <p:cNvSpPr txBox="1">
            <a:spLocks noGrp="1"/>
          </p:cNvSpPr>
          <p:nvPr>
            <p:ph type="sldNum" sz="quarter" idx="12"/>
          </p:nvPr>
        </p:nvSpPr>
        <p:spPr>
          <a:ln/>
        </p:spPr>
        <p:txBody>
          <a:bodyPr/>
          <a:lstStyle>
            <a:lvl1pPr>
              <a:defRPr/>
            </a:lvl1pPr>
          </a:lstStyle>
          <a:p>
            <a:pPr>
              <a:defRPr/>
            </a:pPr>
            <a:fld id="{1559C638-801B-4B94-97FE-60FC194EABF8}" type="slidenum">
              <a:rPr/>
              <a:pPr>
                <a:defRPr/>
              </a:pPr>
              <a:t>‹Nr.›</a:t>
            </a:fld>
            <a:endParaRPr dirty="0"/>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_5f_2c_5f_ Text und Inhal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lang="de-DE"/>
            </a:lvl1pPr>
          </a:lstStyle>
          <a:p>
            <a:pPr lvl="0"/>
            <a:r>
              <a:rPr lang="de-DE"/>
              <a:t>Titelmasterformat durch Klicken bearbeiten</a:t>
            </a:r>
          </a:p>
        </p:txBody>
      </p:sp>
      <p:sp>
        <p:nvSpPr>
          <p:cNvPr id="3" name="Textplatzhalter 2"/>
          <p:cNvSpPr txBox="1">
            <a:spLocks noGrp="1"/>
          </p:cNvSpPr>
          <p:nvPr>
            <p:ph type="body" idx="1"/>
          </p:nvPr>
        </p:nvSpPr>
        <p:spPr>
          <a:xfrm>
            <a:off x="457200" y="1719355"/>
            <a:ext cx="4038475" cy="4411797"/>
          </a:xfrm>
        </p:spPr>
        <p:txBody>
          <a:bodyPr/>
          <a:lstStyle>
            <a:lvl1pPr>
              <a:defRPr lang="de-DE"/>
            </a:lvl1pPr>
            <a:lvl2pPr>
              <a:defRPr lang="de-DE"/>
            </a:lvl2pPr>
            <a:lvl3pPr>
              <a:defRPr lang="de-DE"/>
            </a:lvl3pPr>
            <a:lvl4pPr>
              <a:defRPr lang="de-DE"/>
            </a:lvl4pPr>
            <a:lvl5pPr>
              <a:defRPr lang="de-DE"/>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txBox="1">
            <a:spLocks noGrp="1"/>
          </p:cNvSpPr>
          <p:nvPr>
            <p:ph type="title" idx="4294967295"/>
          </p:nvPr>
        </p:nvSpPr>
        <p:spPr>
          <a:xfrm>
            <a:off x="4648315" y="1719355"/>
            <a:ext cx="4038475" cy="4411797"/>
          </a:xfrm>
        </p:spPr>
        <p:txBody>
          <a:bodyPr anchor="t"/>
          <a:lstStyle>
            <a:lvl1pPr marL="343082" indent="-343082">
              <a:spcBef>
                <a:spcPts val="700"/>
              </a:spcBef>
              <a:buClr>
                <a:srgbClr val="330066"/>
              </a:buClr>
              <a:buSzPct val="70000"/>
              <a:buFont typeface="Wingdings" pitchFamily="2"/>
              <a:buChar char="l"/>
              <a:defRPr lang="de-DE" sz="30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5" name="Rectangle 5"/>
          <p:cNvSpPr txBox="1">
            <a:spLocks noGrp="1"/>
          </p:cNvSpPr>
          <p:nvPr>
            <p:ph type="dt" sz="half" idx="10"/>
          </p:nvPr>
        </p:nvSpPr>
        <p:spPr>
          <a:ln/>
        </p:spPr>
        <p:txBody>
          <a:bodyPr/>
          <a:lstStyle>
            <a:lvl1pPr>
              <a:defRPr/>
            </a:lvl1pPr>
          </a:lstStyle>
          <a:p>
            <a:pPr>
              <a:defRPr/>
            </a:pPr>
            <a:endParaRPr dirty="0"/>
          </a:p>
        </p:txBody>
      </p:sp>
      <p:sp>
        <p:nvSpPr>
          <p:cNvPr id="6" name="Rectangle 6"/>
          <p:cNvSpPr txBox="1">
            <a:spLocks noGrp="1"/>
          </p:cNvSpPr>
          <p:nvPr>
            <p:ph type="ftr" sz="quarter" idx="11"/>
          </p:nvPr>
        </p:nvSpPr>
        <p:spPr>
          <a:ln/>
        </p:spPr>
        <p:txBody>
          <a:bodyPr/>
          <a:lstStyle>
            <a:lvl1pPr>
              <a:defRPr/>
            </a:lvl1pPr>
          </a:lstStyle>
          <a:p>
            <a:pPr>
              <a:defRPr/>
            </a:pPr>
            <a:endParaRPr dirty="0"/>
          </a:p>
        </p:txBody>
      </p:sp>
      <p:sp>
        <p:nvSpPr>
          <p:cNvPr id="7" name="Rectangle 7"/>
          <p:cNvSpPr txBox="1">
            <a:spLocks noGrp="1"/>
          </p:cNvSpPr>
          <p:nvPr>
            <p:ph type="sldNum" sz="quarter" idx="12"/>
          </p:nvPr>
        </p:nvSpPr>
        <p:spPr>
          <a:ln/>
        </p:spPr>
        <p:txBody>
          <a:bodyPr/>
          <a:lstStyle>
            <a:lvl1pPr>
              <a:defRPr/>
            </a:lvl1pPr>
          </a:lstStyle>
          <a:p>
            <a:pPr>
              <a:defRPr/>
            </a:pPr>
            <a:fld id="{1EA5180D-6588-4CB7-9F6F-93CE314F4274}" type="slidenum">
              <a:rPr/>
              <a:pPr>
                <a:defRPr/>
              </a:pPr>
              <a:t>‹Nr.›</a:t>
            </a:fld>
            <a:endParaRPr dirty="0"/>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5f_5f_5f_Titel und Inhalt">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3597"/>
            <a:ext cx="8229243" cy="1144801"/>
          </a:xfrm>
        </p:spPr>
        <p:txBody>
          <a:bodyPr lIns="0" tIns="0" rIns="0" bIns="0" anchor="ctr" anchorCtr="1"/>
          <a:lstStyle>
            <a:lvl1pPr algn="ctr" hangingPunct="0">
              <a:buNone/>
              <a:defRPr lang="de-DE" sz="4400" b="0" kern="1200">
                <a:cs typeface="Tahoma" pitchFamily="2"/>
              </a:defRPr>
            </a:lvl1pPr>
          </a:lstStyle>
          <a:p>
            <a:pPr lvl="0"/>
            <a:endParaRPr lang="de-DE"/>
          </a:p>
        </p:txBody>
      </p:sp>
      <p:sp>
        <p:nvSpPr>
          <p:cNvPr id="3" name="Textplatzhalter 2"/>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
        <p:nvSpPr>
          <p:cNvPr id="4" name="Datumsplatzhalter 3"/>
          <p:cNvSpPr txBox="1">
            <a:spLocks noGrp="1"/>
          </p:cNvSpPr>
          <p:nvPr>
            <p:ph type="dt" sz="half" idx="10"/>
          </p:nvPr>
        </p:nvSpPr>
        <p:spPr>
          <a:xfrm>
            <a:off x="457200" y="6246813"/>
            <a:ext cx="2130425" cy="473075"/>
          </a:xfrm>
        </p:spPr>
        <p:txBody>
          <a:bodyPr lIns="0" tIns="0" rIns="0" bIns="0"/>
          <a:lstStyle>
            <a:lvl1pPr>
              <a:defRPr/>
            </a:lvl1pPr>
          </a:lstStyle>
          <a:p>
            <a:pPr>
              <a:defRPr/>
            </a:pPr>
            <a:endParaRPr dirty="0"/>
          </a:p>
        </p:txBody>
      </p:sp>
      <p:sp>
        <p:nvSpPr>
          <p:cNvPr id="5" name="Fußzeilenplatzhalter 4"/>
          <p:cNvSpPr txBox="1">
            <a:spLocks noGrp="1"/>
          </p:cNvSpPr>
          <p:nvPr>
            <p:ph type="ftr" sz="quarter" idx="11"/>
          </p:nvPr>
        </p:nvSpPr>
        <p:spPr>
          <a:xfrm>
            <a:off x="3127375" y="6246813"/>
            <a:ext cx="2897188" cy="473075"/>
          </a:xfrm>
        </p:spPr>
        <p:txBody>
          <a:bodyPr lIns="0" tIns="0" rIns="0" bIns="0"/>
          <a:lstStyle>
            <a:lvl1pPr>
              <a:defRPr/>
            </a:lvl1pPr>
          </a:lstStyle>
          <a:p>
            <a:pPr>
              <a:defRPr/>
            </a:pPr>
            <a:endParaRPr dirty="0"/>
          </a:p>
        </p:txBody>
      </p:sp>
      <p:sp>
        <p:nvSpPr>
          <p:cNvPr id="6" name="Foliennummernplatzhalter 5"/>
          <p:cNvSpPr txBox="1">
            <a:spLocks noGrp="1"/>
          </p:cNvSpPr>
          <p:nvPr>
            <p:ph type="sldNum" sz="quarter" idx="12"/>
          </p:nvPr>
        </p:nvSpPr>
        <p:spPr>
          <a:xfrm>
            <a:off x="6556375" y="6246813"/>
            <a:ext cx="2130425" cy="473075"/>
          </a:xfrm>
        </p:spPr>
        <p:txBody>
          <a:bodyPr lIns="0" tIns="0" rIns="0" bIns="0"/>
          <a:lstStyle>
            <a:lvl1pPr hangingPunct="0">
              <a:defRPr lang="de-DE" sz="1400">
                <a:latin typeface="Times New Roman" pitchFamily="18"/>
                <a:cs typeface="Tahoma" pitchFamily="2"/>
              </a:defRPr>
            </a:lvl1pPr>
          </a:lstStyle>
          <a:p>
            <a:pPr>
              <a:defRPr/>
            </a:pPr>
            <a:fld id="{D0A0A7D3-18E7-4190-AD96-12A7106D80E6}" type="slidenum">
              <a:rPr/>
              <a:pPr>
                <a:defRPr/>
              </a:pPr>
              <a:t>‹Nr.›</a:t>
            </a:fld>
            <a:endParaRPr dirty="0"/>
          </a:p>
        </p:txBody>
      </p:sp>
    </p:spTree>
  </p:cSld>
  <p:clrMapOvr>
    <a:masterClrMapping/>
  </p:clrMapOvr>
  <p:transition/>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5f_5f_5f_Titelfolie">
    <p:spTree>
      <p:nvGrpSpPr>
        <p:cNvPr id="1" name=""/>
        <p:cNvGrpSpPr/>
        <p:nvPr/>
      </p:nvGrpSpPr>
      <p:grpSpPr>
        <a:xfrm>
          <a:off x="0" y="0"/>
          <a:ext cx="0" cy="0"/>
          <a:chOff x="0" y="0"/>
          <a:chExt cx="0" cy="0"/>
        </a:xfrm>
      </p:grpSpPr>
      <p:sp>
        <p:nvSpPr>
          <p:cNvPr id="6" name="Text Box 8"/>
          <p:cNvSpPr txBox="1"/>
          <p:nvPr/>
        </p:nvSpPr>
        <p:spPr>
          <a:xfrm>
            <a:off x="8670925" y="193675"/>
            <a:ext cx="184150" cy="434975"/>
          </a:xfrm>
          <a:prstGeom prst="rect">
            <a:avLst/>
          </a:prstGeom>
          <a:noFill/>
          <a:ln>
            <a:noFill/>
          </a:ln>
        </p:spPr>
        <p:txBody>
          <a:bodyPr wrap="none"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7" name="Rectangle 9"/>
          <p:cNvSpPr/>
          <p:nvPr/>
        </p:nvSpPr>
        <p:spPr>
          <a:xfrm>
            <a:off x="4763" y="4763"/>
            <a:ext cx="6011862" cy="446087"/>
          </a:xfrm>
          <a:prstGeom prst="rect">
            <a:avLst/>
          </a:prstGeom>
          <a:noFill/>
          <a:ln w="9363">
            <a:solidFill>
              <a:srgbClr val="FFFFFF"/>
            </a:solidFill>
            <a:prstDash val="solid"/>
            <a:miter/>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8" name="Text Box 10"/>
          <p:cNvSpPr txBox="1"/>
          <p:nvPr/>
        </p:nvSpPr>
        <p:spPr>
          <a:xfrm>
            <a:off x="593725" y="0"/>
            <a:ext cx="49688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9" name="Rectangle 11"/>
          <p:cNvSpPr/>
          <p:nvPr/>
        </p:nvSpPr>
        <p:spPr>
          <a:xfrm>
            <a:off x="8382000" y="6324600"/>
            <a:ext cx="533400" cy="304800"/>
          </a:xfrm>
          <a:prstGeom prst="rect">
            <a:avLst/>
          </a:prstGeom>
          <a:noFill/>
          <a:ln>
            <a:noFill/>
            <a:prstDash val="solid"/>
          </a:ln>
        </p:spPr>
        <p:txBody>
          <a:bodyPr wrap="none" anchor="ctr" anchorCtr="1"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0" name="Rectangle 12"/>
          <p:cNvSpPr/>
          <p:nvPr/>
        </p:nvSpPr>
        <p:spPr>
          <a:xfrm>
            <a:off x="4763" y="4763"/>
            <a:ext cx="6011862" cy="446087"/>
          </a:xfrm>
          <a:prstGeom prst="rect">
            <a:avLst/>
          </a:prstGeom>
          <a:noFill/>
          <a:ln w="9363">
            <a:solidFill>
              <a:srgbClr val="FFFFFF"/>
            </a:solidFill>
            <a:prstDash val="solid"/>
            <a:miter/>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1" name="Rectangle 18"/>
          <p:cNvSpPr/>
          <p:nvPr/>
        </p:nvSpPr>
        <p:spPr>
          <a:xfrm>
            <a:off x="457200" y="1219200"/>
            <a:ext cx="8050213" cy="4648200"/>
          </a:xfrm>
          <a:prstGeom prst="rect">
            <a:avLst/>
          </a:prstGeom>
          <a:noFill/>
          <a:ln>
            <a:noFill/>
            <a:prstDash val="solid"/>
          </a:ln>
        </p:spPr>
        <p:txBody>
          <a:bodyPr lIns="0" tIns="0" rIns="0" bIns="0"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2" name="Text Box 4"/>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3" name="Text Box 6"/>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4" name="Text Box 8"/>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5" name="Text Box 11"/>
          <p:cNvSpPr txBox="1"/>
          <p:nvPr/>
        </p:nvSpPr>
        <p:spPr>
          <a:xfrm>
            <a:off x="593725" y="6213475"/>
            <a:ext cx="184150" cy="434975"/>
          </a:xfrm>
          <a:prstGeom prst="rect">
            <a:avLst/>
          </a:prstGeom>
          <a:noFill/>
          <a:ln>
            <a:noFill/>
          </a:ln>
        </p:spPr>
        <p:txBody>
          <a:bodyPr wrap="none"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9" name="Text Box 13"/>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0" name="Text Box 15"/>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1" name="Rectangle 17"/>
          <p:cNvSpPr/>
          <p:nvPr/>
        </p:nvSpPr>
        <p:spPr>
          <a:xfrm>
            <a:off x="457200" y="1219200"/>
            <a:ext cx="8050213" cy="4648200"/>
          </a:xfrm>
          <a:prstGeom prst="rect">
            <a:avLst/>
          </a:prstGeom>
          <a:noFill/>
          <a:ln>
            <a:noFill/>
            <a:prstDash val="solid"/>
          </a:ln>
        </p:spPr>
        <p:txBody>
          <a:bodyPr lIns="0" tIns="0" rIns="0" bIns="0"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6" name="Rectangle 3"/>
          <p:cNvSpPr txBox="1">
            <a:spLocks noGrp="1"/>
          </p:cNvSpPr>
          <p:nvPr>
            <p:ph type="subTitle" idx="4294967295"/>
          </p:nvPr>
        </p:nvSpPr>
        <p:spPr>
          <a:xfrm>
            <a:off x="609484" y="2971800"/>
            <a:ext cx="7924684" cy="990715"/>
          </a:xfrm>
        </p:spPr>
        <p:txBody>
          <a:bodyPr lIns="92162" tIns="46076" rIns="92162" bIns="46076" anchorCtr="1"/>
          <a:lstStyle>
            <a:lvl1pPr marL="0" indent="0" algn="ctr" hangingPunct="0">
              <a:spcBef>
                <a:spcPts val="800"/>
              </a:spcBef>
              <a:buNone/>
              <a:defRPr lang="de-DE">
                <a:latin typeface="Calibri" pitchFamily="18"/>
              </a:defRPr>
            </a:lvl1pPr>
          </a:lstStyle>
          <a:p>
            <a:pPr lvl="0"/>
            <a:r>
              <a:rPr lang="de-DE"/>
              <a:t>Klicken Sie, um das Untertitelformat zu bearbeiten</a:t>
            </a:r>
          </a:p>
        </p:txBody>
      </p:sp>
      <p:sp>
        <p:nvSpPr>
          <p:cNvPr id="17" name="Titel 16"/>
          <p:cNvSpPr txBox="1">
            <a:spLocks noGrp="1"/>
          </p:cNvSpPr>
          <p:nvPr>
            <p:ph type="title"/>
          </p:nvPr>
        </p:nvSpPr>
        <p:spPr>
          <a:xfrm>
            <a:off x="457200" y="273597"/>
            <a:ext cx="8229243" cy="1144801"/>
          </a:xfrm>
        </p:spPr>
        <p:txBody>
          <a:bodyPr lIns="0" tIns="0" rIns="0" bIns="0" anchor="ctr" anchorCtr="1"/>
          <a:lstStyle>
            <a:lvl1pPr algn="ctr" hangingPunct="0">
              <a:buNone/>
              <a:defRPr lang="de-DE" sz="4400" b="0" kern="1200">
                <a:cs typeface="Tahoma" pitchFamily="2"/>
              </a:defRPr>
            </a:lvl1pPr>
          </a:lstStyle>
          <a:p>
            <a:pPr lvl="0"/>
            <a:endParaRPr lang="de-DE"/>
          </a:p>
        </p:txBody>
      </p:sp>
      <p:sp>
        <p:nvSpPr>
          <p:cNvPr id="18" name="Textplatzhalter 17"/>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
        <p:nvSpPr>
          <p:cNvPr id="22" name="Rectangle 36"/>
          <p:cNvSpPr>
            <a:spLocks noChangeArrowheads="1"/>
          </p:cNvSpPr>
          <p:nvPr userDrawn="1"/>
        </p:nvSpPr>
        <p:spPr bwMode="auto">
          <a:xfrm>
            <a:off x="8460432" y="6364560"/>
            <a:ext cx="533400" cy="304800"/>
          </a:xfrm>
          <a:prstGeom prst="rect">
            <a:avLst/>
          </a:prstGeom>
          <a:solidFill>
            <a:srgbClr val="F9F9F9"/>
          </a:solidFill>
          <a:ln w="9525">
            <a:noFill/>
            <a:miter lim="800000"/>
            <a:headEnd/>
            <a:tailEnd/>
          </a:ln>
          <a:effectLst/>
        </p:spPr>
        <p:txBody>
          <a:bodyPr wrap="none" anchor="ctr"/>
          <a:lstStyle/>
          <a:p>
            <a:pPr algn="ctr" eaLnBrk="0" hangingPunct="0">
              <a:defRPr/>
            </a:pPr>
            <a:fld id="{3DF24F0E-0EC9-4E29-9DE2-E01BC0845774}" type="slidenum">
              <a:rPr lang="de-DE">
                <a:solidFill>
                  <a:srgbClr val="000066"/>
                </a:solidFill>
                <a:latin typeface="Arial" charset="0"/>
              </a:rPr>
              <a:pPr algn="ctr" eaLnBrk="0" hangingPunct="0">
                <a:defRPr/>
              </a:pPr>
              <a:t>‹Nr.›</a:t>
            </a:fld>
            <a:endParaRPr lang="de-DE" dirty="0">
              <a:solidFill>
                <a:srgbClr val="000066"/>
              </a:solidFill>
              <a:latin typeface="Arial" charset="0"/>
            </a:endParaRPr>
          </a:p>
        </p:txBody>
      </p:sp>
    </p:spTree>
  </p:cSld>
  <p:clrMapOvr>
    <a:masterClrMapping/>
  </p:clrMapOvr>
  <p:transition/>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5f_5f_5f_Titelfolie">
    <p:spTree>
      <p:nvGrpSpPr>
        <p:cNvPr id="1" name=""/>
        <p:cNvGrpSpPr/>
        <p:nvPr/>
      </p:nvGrpSpPr>
      <p:grpSpPr>
        <a:xfrm>
          <a:off x="0" y="0"/>
          <a:ext cx="0" cy="0"/>
          <a:chOff x="0" y="0"/>
          <a:chExt cx="0" cy="0"/>
        </a:xfrm>
      </p:grpSpPr>
      <p:sp>
        <p:nvSpPr>
          <p:cNvPr id="5" name="Text Box 4"/>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6" name="Text Box 6"/>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7" name="Text Box 8"/>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8" name="Text Box 11"/>
          <p:cNvSpPr txBox="1"/>
          <p:nvPr/>
        </p:nvSpPr>
        <p:spPr>
          <a:xfrm>
            <a:off x="593725" y="6213475"/>
            <a:ext cx="184150" cy="434975"/>
          </a:xfrm>
          <a:prstGeom prst="rect">
            <a:avLst/>
          </a:prstGeom>
          <a:noFill/>
          <a:ln>
            <a:noFill/>
          </a:ln>
        </p:spPr>
        <p:txBody>
          <a:bodyPr wrap="none"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9" name="Text Box 13"/>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3" name="Text Box 15"/>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4" name="Rectangle 17"/>
          <p:cNvSpPr/>
          <p:nvPr/>
        </p:nvSpPr>
        <p:spPr>
          <a:xfrm>
            <a:off x="457200" y="1219200"/>
            <a:ext cx="8050213" cy="4648200"/>
          </a:xfrm>
          <a:prstGeom prst="rect">
            <a:avLst/>
          </a:prstGeom>
          <a:noFill/>
          <a:ln>
            <a:noFill/>
            <a:prstDash val="solid"/>
          </a:ln>
        </p:spPr>
        <p:txBody>
          <a:bodyPr lIns="0" tIns="0" rIns="0" bIns="0"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5" name="Rectangle 36"/>
          <p:cNvSpPr/>
          <p:nvPr/>
        </p:nvSpPr>
        <p:spPr>
          <a:xfrm>
            <a:off x="8501063" y="6410325"/>
            <a:ext cx="533400" cy="304800"/>
          </a:xfrm>
          <a:prstGeom prst="rect">
            <a:avLst/>
          </a:prstGeom>
          <a:solidFill>
            <a:srgbClr val="F9F9F9"/>
          </a:solidFill>
          <a:ln>
            <a:noFill/>
            <a:prstDash val="solid"/>
          </a:ln>
        </p:spPr>
        <p:txBody>
          <a:bodyPr wrap="none" anchor="ctr" anchorCtr="1" compatLnSpc="0"/>
          <a:lstStyle/>
          <a:p>
            <a:pPr algn="ctr" fontAlgn="auto" hangingPunct="0">
              <a:spcBef>
                <a:spcPts val="0"/>
              </a:spcBef>
              <a:spcAft>
                <a:spcPts val="0"/>
              </a:spcAft>
              <a:defRPr sz="1800" b="0" i="0" u="none" strike="noStrike" kern="0" cap="none" spc="0" baseline="0">
                <a:solidFill>
                  <a:srgbClr val="000000"/>
                </a:solidFill>
                <a:uFillTx/>
              </a:defRPr>
            </a:pPr>
            <a:fld id="{076CF14E-1BEA-4B55-A1EA-FE8E8637DFAD}" type="slidenum">
              <a:rPr lang="de-DE" kern="0">
                <a:solidFill>
                  <a:srgbClr val="000066"/>
                </a:solidFill>
                <a:latin typeface="Arial" pitchFamily="34"/>
                <a:ea typeface="Arial Unicode MS" pitchFamily="2"/>
                <a:cs typeface="Tahoma" pitchFamily="2"/>
              </a:rPr>
              <a:pPr algn="ctr" fontAlgn="auto" hangingPunct="0">
                <a:spcBef>
                  <a:spcPts val="0"/>
                </a:spcBef>
                <a:spcAft>
                  <a:spcPts val="0"/>
                </a:spcAft>
                <a:defRPr sz="1800" b="0" i="0" u="none" strike="noStrike" kern="0" cap="none" spc="0" baseline="0">
                  <a:solidFill>
                    <a:srgbClr val="000000"/>
                  </a:solidFill>
                  <a:uFillTx/>
                </a:defRPr>
              </a:pPr>
              <a:t>‹Nr.›</a:t>
            </a:fld>
            <a:endParaRPr lang="de-DE" kern="0" dirty="0">
              <a:solidFill>
                <a:srgbClr val="000066"/>
              </a:solidFill>
              <a:latin typeface="Arial" pitchFamily="34"/>
              <a:ea typeface="Arial Unicode MS" pitchFamily="2"/>
              <a:cs typeface="Tahoma" pitchFamily="2"/>
            </a:endParaRPr>
          </a:p>
        </p:txBody>
      </p:sp>
      <p:sp>
        <p:nvSpPr>
          <p:cNvPr id="10" name="Rectangle 2"/>
          <p:cNvSpPr txBox="1">
            <a:spLocks noGrp="1"/>
          </p:cNvSpPr>
          <p:nvPr>
            <p:ph type="ctrTitle"/>
          </p:nvPr>
        </p:nvSpPr>
        <p:spPr>
          <a:xfrm>
            <a:off x="571682" y="1752475"/>
            <a:ext cx="8001000" cy="914400"/>
          </a:xfrm>
        </p:spPr>
        <p:txBody>
          <a:bodyPr lIns="92162" tIns="46076" rIns="92162" bIns="46076" anchor="ctr" anchorCtr="1"/>
          <a:lstStyle>
            <a:lvl1pPr algn="ctr" hangingPunct="0">
              <a:defRPr lang="de-DE" sz="4400" b="0" kern="1200">
                <a:solidFill>
                  <a:srgbClr val="000000"/>
                </a:solidFill>
                <a:latin typeface="Calibri" pitchFamily="18"/>
                <a:cs typeface="Tahoma" pitchFamily="2"/>
              </a:defRPr>
            </a:lvl1pPr>
          </a:lstStyle>
          <a:p>
            <a:pPr lvl="0"/>
            <a:r>
              <a:rPr lang="de-DE"/>
              <a:t>Klicken Sie, um das Titelformat zu bearbeiten</a:t>
            </a:r>
          </a:p>
        </p:txBody>
      </p:sp>
      <p:sp>
        <p:nvSpPr>
          <p:cNvPr id="11" name="Rectangle 3"/>
          <p:cNvSpPr txBox="1">
            <a:spLocks noGrp="1"/>
          </p:cNvSpPr>
          <p:nvPr>
            <p:ph type="subTitle" idx="1"/>
          </p:nvPr>
        </p:nvSpPr>
        <p:spPr>
          <a:xfrm>
            <a:off x="609484" y="2971800"/>
            <a:ext cx="7924684" cy="990715"/>
          </a:xfrm>
        </p:spPr>
        <p:txBody>
          <a:bodyPr lIns="92162" tIns="46076" rIns="92162" bIns="46076" anchorCtr="1"/>
          <a:lstStyle>
            <a:lvl1pPr marL="0" indent="0" algn="ctr" hangingPunct="0">
              <a:spcBef>
                <a:spcPts val="800"/>
              </a:spcBef>
              <a:buNone/>
              <a:defRPr lang="de-DE">
                <a:latin typeface="Calibri" pitchFamily="18"/>
              </a:defRPr>
            </a:lvl1pPr>
          </a:lstStyle>
          <a:p>
            <a:pPr lvl="0"/>
            <a:r>
              <a:rPr lang="de-DE"/>
              <a:t>Klicken Sie, um das Untertitelformat zu bearbeiten</a:t>
            </a:r>
          </a:p>
        </p:txBody>
      </p:sp>
      <p:sp>
        <p:nvSpPr>
          <p:cNvPr id="12" name="Textplatzhalter 11"/>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Tree>
  </p:cSld>
  <p:clrMapOvr>
    <a:masterClrMapping/>
  </p:clrMapOvr>
  <p:transition/>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txBox="1">
            <a:spLocks noGrp="1"/>
          </p:cNvSpPr>
          <p:nvPr>
            <p:ph type="ctrTitle"/>
          </p:nvPr>
        </p:nvSpPr>
        <p:spPr>
          <a:xfrm>
            <a:off x="685800" y="2130478"/>
            <a:ext cx="7772400" cy="1469879"/>
          </a:xfrm>
        </p:spPr>
        <p:txBody>
          <a:bodyPr/>
          <a:lstStyle>
            <a:lvl1pPr>
              <a:defRPr/>
            </a:lvl1pPr>
          </a:lstStyle>
          <a:p>
            <a:pPr lvl="0"/>
            <a:r>
              <a:rPr lang="de-DE"/>
              <a:t>Titelmasterformat durch Klicken bearbeiten</a:t>
            </a:r>
          </a:p>
        </p:txBody>
      </p:sp>
      <p:sp>
        <p:nvSpPr>
          <p:cNvPr id="3" name="Untertitel 2"/>
          <p:cNvSpPr txBox="1">
            <a:spLocks noGrp="1"/>
          </p:cNvSpPr>
          <p:nvPr>
            <p:ph type="subTitle" idx="1"/>
          </p:nvPr>
        </p:nvSpPr>
        <p:spPr>
          <a:xfrm>
            <a:off x="1371600" y="3886200"/>
            <a:ext cx="6400800" cy="1752475"/>
          </a:xfrm>
        </p:spPr>
        <p:txBody>
          <a:bodyPr anchorCtr="1"/>
          <a:lstStyle>
            <a:lvl1pPr marL="0" indent="0" algn="ctr">
              <a:buNone/>
              <a:defRPr>
                <a:solidFill>
                  <a:srgbClr val="898989"/>
                </a:solidFill>
              </a:defRPr>
            </a:lvl1pPr>
          </a:lstStyle>
          <a:p>
            <a:pPr lvl="0"/>
            <a:r>
              <a:rPr lang="de-DE"/>
              <a:t>Formatvorlage des Untertitelmasters durch Klicken bearbeiten</a:t>
            </a:r>
          </a:p>
        </p:txBody>
      </p:sp>
      <p:sp>
        <p:nvSpPr>
          <p:cNvPr id="4" name="Datumsplatzhalter 3"/>
          <p:cNvSpPr txBox="1">
            <a:spLocks noGrp="1"/>
          </p:cNvSpPr>
          <p:nvPr>
            <p:ph type="dt" sz="half" idx="10"/>
          </p:nvPr>
        </p:nvSpPr>
        <p:spPr>
          <a:ln/>
        </p:spPr>
        <p:txBody>
          <a:bodyPr/>
          <a:lstStyle>
            <a:lvl1pPr>
              <a:defRPr/>
            </a:lvl1pPr>
          </a:lstStyle>
          <a:p>
            <a:pPr>
              <a:defRPr/>
            </a:pPr>
            <a:endParaRPr dirty="0"/>
          </a:p>
        </p:txBody>
      </p:sp>
      <p:sp>
        <p:nvSpPr>
          <p:cNvPr id="5" name="Fußzeilenplatzhalter 4"/>
          <p:cNvSpPr txBox="1">
            <a:spLocks noGrp="1"/>
          </p:cNvSpPr>
          <p:nvPr>
            <p:ph type="ftr" sz="quarter" idx="11"/>
          </p:nvPr>
        </p:nvSpPr>
        <p:spPr>
          <a:ln/>
        </p:spPr>
        <p:txBody>
          <a:bodyPr/>
          <a:lstStyle>
            <a:lvl1pPr>
              <a:defRPr/>
            </a:lvl1pPr>
          </a:lstStyle>
          <a:p>
            <a:pPr>
              <a:defRPr/>
            </a:pPr>
            <a:endParaRPr dirty="0"/>
          </a:p>
        </p:txBody>
      </p:sp>
      <p:sp>
        <p:nvSpPr>
          <p:cNvPr id="6" name="Foliennummernplatzhalter 5"/>
          <p:cNvSpPr txBox="1">
            <a:spLocks noGrp="1"/>
          </p:cNvSpPr>
          <p:nvPr>
            <p:ph type="sldNum" sz="quarter" idx="12"/>
          </p:nvPr>
        </p:nvSpPr>
        <p:spPr>
          <a:ln/>
        </p:spPr>
        <p:txBody>
          <a:bodyPr/>
          <a:lstStyle>
            <a:lvl1pPr>
              <a:defRPr/>
            </a:lvl1pPr>
          </a:lstStyle>
          <a:p>
            <a:pPr>
              <a:defRPr/>
            </a:pPr>
            <a:fld id="{A0BF616E-686D-4883-B35E-F6EB93E4F87E}" type="slidenum">
              <a:rPr/>
              <a:pPr>
                <a:defRPr/>
              </a:pPr>
              <a:t>‹Nr.›</a:t>
            </a:fld>
            <a:endParaRPr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type="title" idx="4294967295"/>
          </p:nvPr>
        </p:nvSpPr>
        <p:spPr>
          <a:xfrm>
            <a:off x="457200" y="1604515"/>
            <a:ext cx="8229243" cy="4525923"/>
          </a:xfrm>
        </p:spPr>
        <p:txBody>
          <a:bodyPr anchor="t"/>
          <a:lstStyle>
            <a:lvl1pPr marL="431999" indent="-323999">
              <a:spcAft>
                <a:spcPts val="1415"/>
              </a:spcAft>
              <a:defRPr sz="32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Datumsplatzhalter 3"/>
          <p:cNvSpPr txBox="1">
            <a:spLocks noGrp="1"/>
          </p:cNvSpPr>
          <p:nvPr>
            <p:ph type="dt" sz="half" idx="10"/>
          </p:nvPr>
        </p:nvSpPr>
        <p:spPr>
          <a:ln/>
        </p:spPr>
        <p:txBody>
          <a:bodyPr/>
          <a:lstStyle>
            <a:lvl1pPr>
              <a:defRPr/>
            </a:lvl1pPr>
          </a:lstStyle>
          <a:p>
            <a:pPr>
              <a:defRPr/>
            </a:pPr>
            <a:endParaRPr dirty="0"/>
          </a:p>
        </p:txBody>
      </p:sp>
      <p:sp>
        <p:nvSpPr>
          <p:cNvPr id="5" name="Fußzeilenplatzhalter 4"/>
          <p:cNvSpPr txBox="1">
            <a:spLocks noGrp="1"/>
          </p:cNvSpPr>
          <p:nvPr>
            <p:ph type="ftr" sz="quarter" idx="11"/>
          </p:nvPr>
        </p:nvSpPr>
        <p:spPr>
          <a:ln/>
        </p:spPr>
        <p:txBody>
          <a:bodyPr/>
          <a:lstStyle>
            <a:lvl1pPr>
              <a:defRPr/>
            </a:lvl1pPr>
          </a:lstStyle>
          <a:p>
            <a:pPr>
              <a:defRPr/>
            </a:pPr>
            <a:endParaRPr dirty="0"/>
          </a:p>
        </p:txBody>
      </p:sp>
      <p:sp>
        <p:nvSpPr>
          <p:cNvPr id="6" name="Foliennummernplatzhalter 5"/>
          <p:cNvSpPr txBox="1">
            <a:spLocks noGrp="1"/>
          </p:cNvSpPr>
          <p:nvPr>
            <p:ph type="sldNum" sz="quarter" idx="12"/>
          </p:nvPr>
        </p:nvSpPr>
        <p:spPr>
          <a:ln/>
        </p:spPr>
        <p:txBody>
          <a:bodyPr/>
          <a:lstStyle>
            <a:lvl1pPr>
              <a:defRPr/>
            </a:lvl1pPr>
          </a:lstStyle>
          <a:p>
            <a:pPr>
              <a:defRPr/>
            </a:pPr>
            <a:fld id="{9F56932F-8395-4D7B-BEA2-B1F010112A5C}" type="slidenum">
              <a:rPr/>
              <a:pPr>
                <a:defRPr/>
              </a:pPr>
              <a:t>‹Nr.›</a:t>
            </a:fld>
            <a:endParaRPr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722156" y="4406758"/>
            <a:ext cx="7772400" cy="1362236"/>
          </a:xfrm>
        </p:spPr>
        <p:txBody>
          <a:bodyPr anchor="t" anchorCtr="0"/>
          <a:lstStyle>
            <a:lvl1pPr algn="l">
              <a:defRPr sz="4000" b="1"/>
            </a:lvl1pPr>
          </a:lstStyle>
          <a:p>
            <a:pPr lvl="0"/>
            <a:r>
              <a:rPr lang="de-DE"/>
              <a:t>Titelmasterformat durch Klicken bearbeiten</a:t>
            </a:r>
          </a:p>
        </p:txBody>
      </p:sp>
      <p:sp>
        <p:nvSpPr>
          <p:cNvPr id="3" name="Textplatzhalter 2"/>
          <p:cNvSpPr txBox="1">
            <a:spLocks noGrp="1"/>
          </p:cNvSpPr>
          <p:nvPr>
            <p:ph type="body" idx="1"/>
          </p:nvPr>
        </p:nvSpPr>
        <p:spPr>
          <a:xfrm>
            <a:off x="722156" y="2906639"/>
            <a:ext cx="7772400" cy="1500118"/>
          </a:xfrm>
        </p:spPr>
        <p:txBody>
          <a:bodyPr anchor="b"/>
          <a:lstStyle>
            <a:lvl1pPr marL="0" indent="0">
              <a:buNone/>
              <a:defRPr sz="2000">
                <a:solidFill>
                  <a:srgbClr val="898989"/>
                </a:solidFill>
              </a:defRPr>
            </a:lvl1pPr>
          </a:lstStyle>
          <a:p>
            <a:pPr lvl="0"/>
            <a:r>
              <a:rPr lang="de-DE"/>
              <a:t>Textmasterformate durch Klicken bearbeiten</a:t>
            </a:r>
          </a:p>
        </p:txBody>
      </p:sp>
      <p:sp>
        <p:nvSpPr>
          <p:cNvPr id="4" name="Datumsplatzhalter 3"/>
          <p:cNvSpPr txBox="1">
            <a:spLocks noGrp="1"/>
          </p:cNvSpPr>
          <p:nvPr>
            <p:ph type="dt" sz="half" idx="10"/>
          </p:nvPr>
        </p:nvSpPr>
        <p:spPr>
          <a:ln/>
        </p:spPr>
        <p:txBody>
          <a:bodyPr/>
          <a:lstStyle>
            <a:lvl1pPr>
              <a:defRPr/>
            </a:lvl1pPr>
          </a:lstStyle>
          <a:p>
            <a:pPr>
              <a:defRPr/>
            </a:pPr>
            <a:endParaRPr dirty="0"/>
          </a:p>
        </p:txBody>
      </p:sp>
      <p:sp>
        <p:nvSpPr>
          <p:cNvPr id="5" name="Fußzeilenplatzhalter 4"/>
          <p:cNvSpPr txBox="1">
            <a:spLocks noGrp="1"/>
          </p:cNvSpPr>
          <p:nvPr>
            <p:ph type="ftr" sz="quarter" idx="11"/>
          </p:nvPr>
        </p:nvSpPr>
        <p:spPr>
          <a:ln/>
        </p:spPr>
        <p:txBody>
          <a:bodyPr/>
          <a:lstStyle>
            <a:lvl1pPr>
              <a:defRPr/>
            </a:lvl1pPr>
          </a:lstStyle>
          <a:p>
            <a:pPr>
              <a:defRPr/>
            </a:pPr>
            <a:endParaRPr dirty="0"/>
          </a:p>
        </p:txBody>
      </p:sp>
      <p:sp>
        <p:nvSpPr>
          <p:cNvPr id="6" name="Foliennummernplatzhalter 5"/>
          <p:cNvSpPr txBox="1">
            <a:spLocks noGrp="1"/>
          </p:cNvSpPr>
          <p:nvPr>
            <p:ph type="sldNum" sz="quarter" idx="12"/>
          </p:nvPr>
        </p:nvSpPr>
        <p:spPr>
          <a:ln/>
        </p:spPr>
        <p:txBody>
          <a:bodyPr/>
          <a:lstStyle>
            <a:lvl1pPr>
              <a:defRPr/>
            </a:lvl1pPr>
          </a:lstStyle>
          <a:p>
            <a:pPr>
              <a:defRPr/>
            </a:pPr>
            <a:fld id="{4DE3B988-350A-4F4B-8915-E59DDAE8E9BE}" type="slidenum">
              <a:rPr/>
              <a:pPr>
                <a:defRPr/>
              </a:pPr>
              <a:t>‹Nr.›</a:t>
            </a:fld>
            <a:endParaRPr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txBox="1">
            <a:spLocks noGrp="1"/>
          </p:cNvSpPr>
          <p:nvPr>
            <p:ph type="title"/>
          </p:nvPr>
        </p:nvSpPr>
        <p:spPr>
          <a:xfrm>
            <a:off x="-179999" y="144722"/>
            <a:ext cx="7543800" cy="1295284"/>
          </a:xfrm>
        </p:spPr>
        <p:txBody>
          <a:bodyPr/>
          <a:lstStyle>
            <a:lvl1pPr>
              <a:defRPr lang="de-DE"/>
            </a:lvl1pPr>
          </a:lstStyle>
          <a:p>
            <a:pPr lvl="0"/>
            <a:r>
              <a:rPr lang="de-DE"/>
              <a:t>Titelmasterformat durch Klicken bearbeiten</a:t>
            </a:r>
          </a:p>
        </p:txBody>
      </p:sp>
      <p:sp>
        <p:nvSpPr>
          <p:cNvPr id="3" name="Inhaltsplatzhalter 2"/>
          <p:cNvSpPr txBox="1">
            <a:spLocks noGrp="1"/>
          </p:cNvSpPr>
          <p:nvPr>
            <p:ph type="title" idx="4294967295"/>
          </p:nvPr>
        </p:nvSpPr>
        <p:spPr>
          <a:xfrm>
            <a:off x="539998" y="1439997"/>
            <a:ext cx="8229600" cy="719998"/>
          </a:xfrm>
        </p:spPr>
        <p:txBody>
          <a:bodyPr anchor="t"/>
          <a:lstStyle>
            <a:lvl1pPr marL="343082" indent="-343082">
              <a:spcBef>
                <a:spcPts val="700"/>
              </a:spcBef>
              <a:buClr>
                <a:srgbClr val="330066"/>
              </a:buClr>
              <a:buSzPct val="70000"/>
              <a:buFont typeface="Wingdings" pitchFamily="2"/>
              <a:buChar char="l"/>
              <a:defRPr lang="de-DE" sz="30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Inhaltsplatzhalter 3"/>
          <p:cNvSpPr txBox="1">
            <a:spLocks noGrp="1"/>
          </p:cNvSpPr>
          <p:nvPr>
            <p:ph type="title" idx="4294967295"/>
          </p:nvPr>
        </p:nvSpPr>
        <p:spPr>
          <a:xfrm>
            <a:off x="539998" y="1439997"/>
            <a:ext cx="6479996" cy="3805915"/>
          </a:xfrm>
        </p:spPr>
        <p:txBody>
          <a:bodyPr lIns="0" tIns="0" rIns="0" bIns="0" anchor="t" anchorCtr="1"/>
          <a:lstStyle>
            <a:lvl1pPr algn="ctr" hangingPunct="0">
              <a:buNone/>
              <a:defRPr lang="de-DE" sz="4400" b="0" kern="1200">
                <a:cs typeface="Tahoma" pitchFamily="2"/>
              </a:defRPr>
            </a:lvl1pPr>
          </a:lstStyle>
          <a:p>
            <a:pPr lvl="0"/>
            <a:endParaRPr lang="de-DE"/>
          </a:p>
        </p:txBody>
      </p:sp>
      <p:sp>
        <p:nvSpPr>
          <p:cNvPr id="9" name="Inhaltsplatzhalter 8"/>
          <p:cNvSpPr txBox="1">
            <a:spLocks noGrp="1"/>
          </p:cNvSpPr>
          <p:nvPr>
            <p:ph idx="1"/>
          </p:nvPr>
        </p:nvSpPr>
        <p:spPr>
          <a:xfrm>
            <a:off x="457200" y="1604515"/>
            <a:ext cx="8229243" cy="4525923"/>
          </a:xfrm>
        </p:spPr>
        <p:txBody>
          <a:bodyPr lIns="0" tIns="0" rIns="0" bIns="0"/>
          <a:lstStyle>
            <a:lvl1pPr hangingPunct="0">
              <a:defRPr lang="de-DE"/>
            </a:lvl1pPr>
          </a:lstStyle>
          <a:p>
            <a:pPr lvl="0"/>
            <a:endParaRPr lang="de-DE" dirty="0"/>
          </a:p>
        </p:txBody>
      </p:sp>
      <p:sp>
        <p:nvSpPr>
          <p:cNvPr id="10" name="Textfeld 9"/>
          <p:cNvSpPr txBox="1"/>
          <p:nvPr userDrawn="1"/>
        </p:nvSpPr>
        <p:spPr>
          <a:xfrm>
            <a:off x="539552" y="6309320"/>
            <a:ext cx="7380436" cy="333077"/>
          </a:xfrm>
          <a:prstGeom prst="rect">
            <a:avLst/>
          </a:prstGeom>
          <a:solidFill>
            <a:srgbClr val="002060"/>
          </a:solidFill>
          <a:ln>
            <a:noFill/>
          </a:ln>
        </p:spPr>
        <p:txBody>
          <a:bodyPr lIns="0" tIns="0" rIns="0" bIns="0" anchor="ctr" anchorCtr="1" compatLnSpc="0"/>
          <a:lstStyle/>
          <a:p>
            <a:pPr marL="0" marR="0" indent="0" algn="l" defTabSz="914400" rtl="0" eaLnBrk="1" fontAlgn="base" latinLnBrk="0" hangingPunct="1">
              <a:lnSpc>
                <a:spcPct val="100000"/>
              </a:lnSpc>
              <a:spcBef>
                <a:spcPct val="0"/>
              </a:spcBef>
              <a:spcAft>
                <a:spcPct val="0"/>
              </a:spcAft>
              <a:buClrTx/>
              <a:buSzTx/>
              <a:buFontTx/>
              <a:buNone/>
              <a:tabLst/>
              <a:defRPr/>
            </a:pPr>
            <a:r>
              <a:rPr lang="de-DE" sz="1600" b="1" dirty="0" smtClean="0">
                <a:solidFill>
                  <a:schemeClr val="bg1"/>
                </a:solidFill>
              </a:rPr>
              <a:t>Zweitveröffentlichungsrecht im Urheberrecht</a:t>
            </a:r>
            <a:endParaRPr lang="de-DE" sz="1600" b="1" dirty="0">
              <a:solidFill>
                <a:schemeClr val="bg1"/>
              </a:solidFill>
            </a:endParaRPr>
          </a:p>
        </p:txBody>
      </p:sp>
      <p:sp>
        <p:nvSpPr>
          <p:cNvPr id="12" name="Rectangle 36"/>
          <p:cNvSpPr>
            <a:spLocks noChangeArrowheads="1"/>
          </p:cNvSpPr>
          <p:nvPr userDrawn="1"/>
        </p:nvSpPr>
        <p:spPr bwMode="auto">
          <a:xfrm>
            <a:off x="8460432" y="6364560"/>
            <a:ext cx="533400" cy="304800"/>
          </a:xfrm>
          <a:prstGeom prst="rect">
            <a:avLst/>
          </a:prstGeom>
          <a:solidFill>
            <a:srgbClr val="F9F9F9"/>
          </a:solidFill>
          <a:ln w="9525">
            <a:noFill/>
            <a:miter lim="800000"/>
            <a:headEnd/>
            <a:tailEnd/>
          </a:ln>
          <a:effectLst/>
        </p:spPr>
        <p:txBody>
          <a:bodyPr wrap="none" anchor="ctr"/>
          <a:lstStyle/>
          <a:p>
            <a:pPr algn="ctr" eaLnBrk="0" hangingPunct="0">
              <a:defRPr/>
            </a:pPr>
            <a:fld id="{3DF24F0E-0EC9-4E29-9DE2-E01BC0845774}" type="slidenum">
              <a:rPr lang="de-DE" smtClean="0">
                <a:solidFill>
                  <a:srgbClr val="000066"/>
                </a:solidFill>
                <a:latin typeface="Arial" charset="0"/>
              </a:rPr>
              <a:pPr algn="ctr" eaLnBrk="0" hangingPunct="0">
                <a:defRPr/>
              </a:pPr>
              <a:t>‹Nr.›</a:t>
            </a:fld>
            <a:r>
              <a:rPr lang="de-DE" dirty="0" smtClean="0">
                <a:solidFill>
                  <a:srgbClr val="000066"/>
                </a:solidFill>
                <a:latin typeface="Arial" charset="0"/>
              </a:rPr>
              <a:t>/40</a:t>
            </a:r>
            <a:endParaRPr lang="de-DE" dirty="0">
              <a:solidFill>
                <a:srgbClr val="000066"/>
              </a:solidFill>
              <a:latin typeface="Arial" charset="0"/>
            </a:endParaRPr>
          </a:p>
        </p:txBody>
      </p:sp>
    </p:spTree>
  </p:cSld>
  <p:clrMapOvr>
    <a:masterClrMapping/>
  </p:clrMapOvr>
  <p:transition/>
  <p:timing>
    <p:tnLst>
      <p:par>
        <p:cTn id="1" dur="indefinite" restart="never" nodeType="tmRoot"/>
      </p:par>
    </p:tn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type="title" idx="4294967295"/>
          </p:nvPr>
        </p:nvSpPr>
        <p:spPr>
          <a:xfrm>
            <a:off x="457200" y="1604881"/>
            <a:ext cx="4038475" cy="4525923"/>
          </a:xfrm>
        </p:spPr>
        <p:txBody>
          <a:bodyPr anchor="t"/>
          <a:lstStyle>
            <a:lvl1pPr marL="431999" indent="-323999">
              <a:spcAft>
                <a:spcPts val="1415"/>
              </a:spcAft>
              <a:defRPr sz="28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Inhaltsplatzhalter 3"/>
          <p:cNvSpPr txBox="1">
            <a:spLocks noGrp="1"/>
          </p:cNvSpPr>
          <p:nvPr>
            <p:ph type="title" idx="4294967295"/>
          </p:nvPr>
        </p:nvSpPr>
        <p:spPr>
          <a:xfrm>
            <a:off x="4648315" y="1604881"/>
            <a:ext cx="4038475" cy="4525923"/>
          </a:xfrm>
        </p:spPr>
        <p:txBody>
          <a:bodyPr anchor="t"/>
          <a:lstStyle>
            <a:lvl1pPr marL="431999" indent="-323999">
              <a:spcAft>
                <a:spcPts val="1415"/>
              </a:spcAft>
              <a:defRPr sz="28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5" name="Datumsplatzhalter 3"/>
          <p:cNvSpPr txBox="1">
            <a:spLocks noGrp="1"/>
          </p:cNvSpPr>
          <p:nvPr>
            <p:ph type="dt" sz="half" idx="10"/>
          </p:nvPr>
        </p:nvSpPr>
        <p:spPr>
          <a:ln/>
        </p:spPr>
        <p:txBody>
          <a:bodyPr/>
          <a:lstStyle>
            <a:lvl1pPr>
              <a:defRPr/>
            </a:lvl1pPr>
          </a:lstStyle>
          <a:p>
            <a:pPr>
              <a:defRPr/>
            </a:pPr>
            <a:endParaRPr dirty="0"/>
          </a:p>
        </p:txBody>
      </p:sp>
      <p:sp>
        <p:nvSpPr>
          <p:cNvPr id="6" name="Fußzeilenplatzhalter 4"/>
          <p:cNvSpPr txBox="1">
            <a:spLocks noGrp="1"/>
          </p:cNvSpPr>
          <p:nvPr>
            <p:ph type="ftr" sz="quarter" idx="11"/>
          </p:nvPr>
        </p:nvSpPr>
        <p:spPr>
          <a:ln/>
        </p:spPr>
        <p:txBody>
          <a:bodyPr/>
          <a:lstStyle>
            <a:lvl1pPr>
              <a:defRPr/>
            </a:lvl1pPr>
          </a:lstStyle>
          <a:p>
            <a:pPr>
              <a:defRPr/>
            </a:pPr>
            <a:endParaRPr dirty="0"/>
          </a:p>
        </p:txBody>
      </p:sp>
      <p:sp>
        <p:nvSpPr>
          <p:cNvPr id="7" name="Foliennummernplatzhalter 5"/>
          <p:cNvSpPr txBox="1">
            <a:spLocks noGrp="1"/>
          </p:cNvSpPr>
          <p:nvPr>
            <p:ph type="sldNum" sz="quarter" idx="12"/>
          </p:nvPr>
        </p:nvSpPr>
        <p:spPr>
          <a:ln/>
        </p:spPr>
        <p:txBody>
          <a:bodyPr/>
          <a:lstStyle>
            <a:lvl1pPr>
              <a:defRPr/>
            </a:lvl1pPr>
          </a:lstStyle>
          <a:p>
            <a:pPr>
              <a:defRPr/>
            </a:pPr>
            <a:fld id="{2C695355-8A7A-4DC9-8E97-9C1A64C65768}" type="slidenum">
              <a:rPr/>
              <a:pPr>
                <a:defRPr/>
              </a:pPr>
              <a:t>‹Nr.›</a:t>
            </a:fld>
            <a:endParaRPr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4676"/>
            <a:ext cx="8229600" cy="1143000"/>
          </a:xfrm>
        </p:spPr>
        <p:txBody>
          <a:bodyPr/>
          <a:lstStyle>
            <a:lvl1pPr>
              <a:defRPr/>
            </a:lvl1pPr>
          </a:lstStyle>
          <a:p>
            <a:pPr lvl="0"/>
            <a:r>
              <a:rPr lang="de-DE"/>
              <a:t>Titelmasterformat durch Klicken bearbeiten</a:t>
            </a:r>
          </a:p>
        </p:txBody>
      </p:sp>
      <p:sp>
        <p:nvSpPr>
          <p:cNvPr id="3" name="Textplatzhalter 2"/>
          <p:cNvSpPr txBox="1">
            <a:spLocks noGrp="1"/>
          </p:cNvSpPr>
          <p:nvPr>
            <p:ph type="body" idx="1"/>
          </p:nvPr>
        </p:nvSpPr>
        <p:spPr>
          <a:xfrm>
            <a:off x="457200" y="1535039"/>
            <a:ext cx="4040276" cy="639723"/>
          </a:xfrm>
        </p:spPr>
        <p:txBody>
          <a:bodyPr anchor="b"/>
          <a:lstStyle>
            <a:lvl1pPr marL="0" indent="0">
              <a:buNone/>
              <a:defRPr sz="2400" b="1"/>
            </a:lvl1pPr>
          </a:lstStyle>
          <a:p>
            <a:pPr lvl="0"/>
            <a:r>
              <a:rPr lang="de-DE"/>
              <a:t>Textmasterformate durch Klicken bearbeiten</a:t>
            </a:r>
          </a:p>
        </p:txBody>
      </p:sp>
      <p:sp>
        <p:nvSpPr>
          <p:cNvPr id="4" name="Inhaltsplatzhalter 3"/>
          <p:cNvSpPr txBox="1">
            <a:spLocks noGrp="1"/>
          </p:cNvSpPr>
          <p:nvPr>
            <p:ph type="title" idx="4294967295"/>
          </p:nvPr>
        </p:nvSpPr>
        <p:spPr>
          <a:xfrm>
            <a:off x="457200" y="2174763"/>
            <a:ext cx="4040276" cy="3951360"/>
          </a:xfrm>
        </p:spPr>
        <p:txBody>
          <a:bodyPr anchor="t"/>
          <a:lstStyle>
            <a:lvl1pPr marL="431999" indent="-323999">
              <a:spcAft>
                <a:spcPts val="1415"/>
              </a:spcAft>
              <a:defRPr sz="24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5" name="Textplatzhalter 4"/>
          <p:cNvSpPr txBox="1">
            <a:spLocks noGrp="1"/>
          </p:cNvSpPr>
          <p:nvPr>
            <p:ph type="body" idx="3"/>
          </p:nvPr>
        </p:nvSpPr>
        <p:spPr>
          <a:xfrm>
            <a:off x="4645078" y="1535039"/>
            <a:ext cx="4041721" cy="639723"/>
          </a:xfrm>
        </p:spPr>
        <p:txBody>
          <a:bodyPr anchor="b"/>
          <a:lstStyle>
            <a:lvl1pPr marL="0" indent="0">
              <a:buNone/>
              <a:defRPr sz="2400" b="1"/>
            </a:lvl1pPr>
          </a:lstStyle>
          <a:p>
            <a:pPr lvl="0"/>
            <a:r>
              <a:rPr lang="de-DE"/>
              <a:t>Textmasterformate durch Klicken bearbeiten</a:t>
            </a:r>
          </a:p>
        </p:txBody>
      </p:sp>
      <p:sp>
        <p:nvSpPr>
          <p:cNvPr id="6" name="Inhaltsplatzhalter 5"/>
          <p:cNvSpPr txBox="1">
            <a:spLocks noGrp="1"/>
          </p:cNvSpPr>
          <p:nvPr>
            <p:ph type="title" idx="4294967295"/>
          </p:nvPr>
        </p:nvSpPr>
        <p:spPr>
          <a:xfrm>
            <a:off x="4645078" y="2174763"/>
            <a:ext cx="4041721" cy="3951360"/>
          </a:xfrm>
        </p:spPr>
        <p:txBody>
          <a:bodyPr anchor="t"/>
          <a:lstStyle>
            <a:lvl1pPr marL="431999" indent="-323999">
              <a:spcAft>
                <a:spcPts val="1415"/>
              </a:spcAft>
              <a:defRPr sz="24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7" name="Datumsplatzhalter 3"/>
          <p:cNvSpPr txBox="1">
            <a:spLocks noGrp="1"/>
          </p:cNvSpPr>
          <p:nvPr>
            <p:ph type="dt" sz="half" idx="10"/>
          </p:nvPr>
        </p:nvSpPr>
        <p:spPr>
          <a:ln/>
        </p:spPr>
        <p:txBody>
          <a:bodyPr/>
          <a:lstStyle>
            <a:lvl1pPr>
              <a:defRPr/>
            </a:lvl1pPr>
          </a:lstStyle>
          <a:p>
            <a:pPr>
              <a:defRPr/>
            </a:pPr>
            <a:endParaRPr dirty="0"/>
          </a:p>
        </p:txBody>
      </p:sp>
      <p:sp>
        <p:nvSpPr>
          <p:cNvPr id="8" name="Fußzeilenplatzhalter 4"/>
          <p:cNvSpPr txBox="1">
            <a:spLocks noGrp="1"/>
          </p:cNvSpPr>
          <p:nvPr>
            <p:ph type="ftr" sz="quarter" idx="11"/>
          </p:nvPr>
        </p:nvSpPr>
        <p:spPr>
          <a:ln/>
        </p:spPr>
        <p:txBody>
          <a:bodyPr/>
          <a:lstStyle>
            <a:lvl1pPr>
              <a:defRPr/>
            </a:lvl1pPr>
          </a:lstStyle>
          <a:p>
            <a:pPr>
              <a:defRPr/>
            </a:pPr>
            <a:endParaRPr dirty="0"/>
          </a:p>
        </p:txBody>
      </p:sp>
      <p:sp>
        <p:nvSpPr>
          <p:cNvPr id="9" name="Foliennummernplatzhalter 5"/>
          <p:cNvSpPr txBox="1">
            <a:spLocks noGrp="1"/>
          </p:cNvSpPr>
          <p:nvPr>
            <p:ph type="sldNum" sz="quarter" idx="12"/>
          </p:nvPr>
        </p:nvSpPr>
        <p:spPr>
          <a:ln/>
        </p:spPr>
        <p:txBody>
          <a:bodyPr/>
          <a:lstStyle>
            <a:lvl1pPr>
              <a:defRPr/>
            </a:lvl1pPr>
          </a:lstStyle>
          <a:p>
            <a:pPr>
              <a:defRPr/>
            </a:pPr>
            <a:fld id="{D61C3F79-DA01-4636-8512-FCEFDC6A02B3}" type="slidenum">
              <a:rPr/>
              <a:pPr>
                <a:defRPr/>
              </a:pPr>
              <a:t>‹Nr.›</a:t>
            </a:fld>
            <a:endParaRPr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Datumsplatzhalter 3"/>
          <p:cNvSpPr txBox="1">
            <a:spLocks noGrp="1"/>
          </p:cNvSpPr>
          <p:nvPr>
            <p:ph type="dt" sz="half" idx="10"/>
          </p:nvPr>
        </p:nvSpPr>
        <p:spPr>
          <a:ln/>
        </p:spPr>
        <p:txBody>
          <a:bodyPr/>
          <a:lstStyle>
            <a:lvl1pPr>
              <a:defRPr/>
            </a:lvl1pPr>
          </a:lstStyle>
          <a:p>
            <a:pPr>
              <a:defRPr/>
            </a:pPr>
            <a:endParaRPr dirty="0"/>
          </a:p>
        </p:txBody>
      </p:sp>
      <p:sp>
        <p:nvSpPr>
          <p:cNvPr id="4" name="Fußzeilenplatzhalter 4"/>
          <p:cNvSpPr txBox="1">
            <a:spLocks noGrp="1"/>
          </p:cNvSpPr>
          <p:nvPr>
            <p:ph type="ftr" sz="quarter" idx="11"/>
          </p:nvPr>
        </p:nvSpPr>
        <p:spPr>
          <a:ln/>
        </p:spPr>
        <p:txBody>
          <a:bodyPr/>
          <a:lstStyle>
            <a:lvl1pPr>
              <a:defRPr/>
            </a:lvl1pPr>
          </a:lstStyle>
          <a:p>
            <a:pPr>
              <a:defRPr/>
            </a:pPr>
            <a:endParaRPr dirty="0"/>
          </a:p>
        </p:txBody>
      </p:sp>
      <p:sp>
        <p:nvSpPr>
          <p:cNvPr id="5" name="Foliennummernplatzhalter 5"/>
          <p:cNvSpPr txBox="1">
            <a:spLocks noGrp="1"/>
          </p:cNvSpPr>
          <p:nvPr>
            <p:ph type="sldNum" sz="quarter" idx="12"/>
          </p:nvPr>
        </p:nvSpPr>
        <p:spPr>
          <a:ln/>
        </p:spPr>
        <p:txBody>
          <a:bodyPr/>
          <a:lstStyle>
            <a:lvl1pPr>
              <a:defRPr/>
            </a:lvl1pPr>
          </a:lstStyle>
          <a:p>
            <a:pPr>
              <a:defRPr/>
            </a:pPr>
            <a:fld id="{5005EB3B-4319-42B6-957C-45EBAC5B3248}" type="slidenum">
              <a:rPr/>
              <a:pPr>
                <a:defRPr/>
              </a:pPr>
              <a:t>‹Nr.›</a:t>
            </a:fld>
            <a:endParaRPr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txBox="1">
            <a:spLocks noGrp="1"/>
          </p:cNvSpPr>
          <p:nvPr>
            <p:ph type="dt" sz="half" idx="10"/>
          </p:nvPr>
        </p:nvSpPr>
        <p:spPr>
          <a:ln/>
        </p:spPr>
        <p:txBody>
          <a:bodyPr/>
          <a:lstStyle>
            <a:lvl1pPr>
              <a:defRPr/>
            </a:lvl1pPr>
          </a:lstStyle>
          <a:p>
            <a:pPr>
              <a:defRPr/>
            </a:pPr>
            <a:endParaRPr dirty="0"/>
          </a:p>
        </p:txBody>
      </p:sp>
      <p:sp>
        <p:nvSpPr>
          <p:cNvPr id="3" name="Fußzeilenplatzhalter 4"/>
          <p:cNvSpPr txBox="1">
            <a:spLocks noGrp="1"/>
          </p:cNvSpPr>
          <p:nvPr>
            <p:ph type="ftr" sz="quarter" idx="11"/>
          </p:nvPr>
        </p:nvSpPr>
        <p:spPr>
          <a:ln/>
        </p:spPr>
        <p:txBody>
          <a:bodyPr/>
          <a:lstStyle>
            <a:lvl1pPr>
              <a:defRPr/>
            </a:lvl1pPr>
          </a:lstStyle>
          <a:p>
            <a:pPr>
              <a:defRPr/>
            </a:pPr>
            <a:endParaRPr dirty="0"/>
          </a:p>
        </p:txBody>
      </p:sp>
      <p:sp>
        <p:nvSpPr>
          <p:cNvPr id="4" name="Foliennummernplatzhalter 5"/>
          <p:cNvSpPr txBox="1">
            <a:spLocks noGrp="1"/>
          </p:cNvSpPr>
          <p:nvPr>
            <p:ph type="sldNum" sz="quarter" idx="12"/>
          </p:nvPr>
        </p:nvSpPr>
        <p:spPr>
          <a:ln/>
        </p:spPr>
        <p:txBody>
          <a:bodyPr/>
          <a:lstStyle>
            <a:lvl1pPr>
              <a:defRPr/>
            </a:lvl1pPr>
          </a:lstStyle>
          <a:p>
            <a:pPr>
              <a:defRPr/>
            </a:pPr>
            <a:fld id="{B5F85AAF-B4E8-43FA-80AD-F6AE8C9A59B5}" type="slidenum">
              <a:rPr/>
              <a:pPr>
                <a:defRPr/>
              </a:pPr>
              <a:t>‹Nr.›</a:t>
            </a:fld>
            <a:endParaRPr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2884"/>
            <a:ext cx="3008156" cy="1162083"/>
          </a:xfrm>
        </p:spPr>
        <p:txBody>
          <a:bodyPr anchor="b" anchorCtr="0"/>
          <a:lstStyle>
            <a:lvl1pPr algn="l">
              <a:defRPr sz="2000" b="1"/>
            </a:lvl1pPr>
          </a:lstStyle>
          <a:p>
            <a:pPr lvl="0"/>
            <a:r>
              <a:rPr lang="de-DE"/>
              <a:t>Titelmasterformat durch Klicken bearbeiten</a:t>
            </a:r>
          </a:p>
        </p:txBody>
      </p:sp>
      <p:sp>
        <p:nvSpPr>
          <p:cNvPr id="3" name="Inhaltsplatzhalter 2"/>
          <p:cNvSpPr txBox="1">
            <a:spLocks noGrp="1"/>
          </p:cNvSpPr>
          <p:nvPr>
            <p:ph type="title" idx="4294967295"/>
          </p:nvPr>
        </p:nvSpPr>
        <p:spPr>
          <a:xfrm>
            <a:off x="3575157" y="272884"/>
            <a:ext cx="5111642" cy="5853238"/>
          </a:xfrm>
        </p:spPr>
        <p:txBody>
          <a:bodyPr anchor="t"/>
          <a:lstStyle>
            <a:lvl1pPr marL="431999" indent="-323999">
              <a:spcAft>
                <a:spcPts val="1415"/>
              </a:spcAft>
              <a:defRPr sz="32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Textplatzhalter 3"/>
          <p:cNvSpPr txBox="1">
            <a:spLocks noGrp="1"/>
          </p:cNvSpPr>
          <p:nvPr>
            <p:ph type="body" idx="2"/>
          </p:nvPr>
        </p:nvSpPr>
        <p:spPr>
          <a:xfrm>
            <a:off x="457200" y="1434958"/>
            <a:ext cx="3008156" cy="4691155"/>
          </a:xfrm>
        </p:spPr>
        <p:txBody>
          <a:bodyPr/>
          <a:lstStyle>
            <a:lvl1pPr marL="0" indent="0">
              <a:buNone/>
              <a:defRPr sz="1400"/>
            </a:lvl1pPr>
          </a:lstStyle>
          <a:p>
            <a:pPr lvl="0"/>
            <a:r>
              <a:rPr lang="de-DE"/>
              <a:t>Textmasterformate durch Klicken bearbeiten</a:t>
            </a:r>
          </a:p>
        </p:txBody>
      </p:sp>
      <p:sp>
        <p:nvSpPr>
          <p:cNvPr id="5" name="Datumsplatzhalter 3"/>
          <p:cNvSpPr txBox="1">
            <a:spLocks noGrp="1"/>
          </p:cNvSpPr>
          <p:nvPr>
            <p:ph type="dt" sz="half" idx="10"/>
          </p:nvPr>
        </p:nvSpPr>
        <p:spPr>
          <a:ln/>
        </p:spPr>
        <p:txBody>
          <a:bodyPr/>
          <a:lstStyle>
            <a:lvl1pPr>
              <a:defRPr/>
            </a:lvl1pPr>
          </a:lstStyle>
          <a:p>
            <a:pPr>
              <a:defRPr/>
            </a:pPr>
            <a:endParaRPr dirty="0"/>
          </a:p>
        </p:txBody>
      </p:sp>
      <p:sp>
        <p:nvSpPr>
          <p:cNvPr id="6" name="Fußzeilenplatzhalter 4"/>
          <p:cNvSpPr txBox="1">
            <a:spLocks noGrp="1"/>
          </p:cNvSpPr>
          <p:nvPr>
            <p:ph type="ftr" sz="quarter" idx="11"/>
          </p:nvPr>
        </p:nvSpPr>
        <p:spPr>
          <a:ln/>
        </p:spPr>
        <p:txBody>
          <a:bodyPr/>
          <a:lstStyle>
            <a:lvl1pPr>
              <a:defRPr/>
            </a:lvl1pPr>
          </a:lstStyle>
          <a:p>
            <a:pPr>
              <a:defRPr/>
            </a:pPr>
            <a:endParaRPr dirty="0"/>
          </a:p>
        </p:txBody>
      </p:sp>
      <p:sp>
        <p:nvSpPr>
          <p:cNvPr id="7" name="Foliennummernplatzhalter 5"/>
          <p:cNvSpPr txBox="1">
            <a:spLocks noGrp="1"/>
          </p:cNvSpPr>
          <p:nvPr>
            <p:ph type="sldNum" sz="quarter" idx="12"/>
          </p:nvPr>
        </p:nvSpPr>
        <p:spPr>
          <a:ln/>
        </p:spPr>
        <p:txBody>
          <a:bodyPr/>
          <a:lstStyle>
            <a:lvl1pPr>
              <a:defRPr/>
            </a:lvl1pPr>
          </a:lstStyle>
          <a:p>
            <a:pPr>
              <a:defRPr/>
            </a:pPr>
            <a:fld id="{7A05363A-5DD8-426A-AD98-48AB1DBDE813}" type="slidenum">
              <a:rPr/>
              <a:pPr>
                <a:defRPr/>
              </a:pPr>
              <a:t>‹Nr.›</a:t>
            </a:fld>
            <a:endParaRPr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1792443" y="4800600"/>
            <a:ext cx="5486400" cy="566644"/>
          </a:xfrm>
        </p:spPr>
        <p:txBody>
          <a:bodyPr anchor="b" anchorCtr="0"/>
          <a:lstStyle>
            <a:lvl1pPr algn="l">
              <a:defRPr sz="2000" b="1"/>
            </a:lvl1pPr>
          </a:lstStyle>
          <a:p>
            <a:pPr lvl="0"/>
            <a:r>
              <a:rPr lang="de-DE"/>
              <a:t>Titelmasterformat durch Klicken bearbeiten</a:t>
            </a:r>
          </a:p>
        </p:txBody>
      </p:sp>
      <p:sp>
        <p:nvSpPr>
          <p:cNvPr id="3" name="Bildplatzhalter 2"/>
          <p:cNvSpPr txBox="1">
            <a:spLocks noGrp="1"/>
          </p:cNvSpPr>
          <p:nvPr>
            <p:ph type="title" idx="4294967295"/>
          </p:nvPr>
        </p:nvSpPr>
        <p:spPr>
          <a:xfrm>
            <a:off x="1792443" y="612721"/>
            <a:ext cx="5486400" cy="4114800"/>
          </a:xfrm>
        </p:spPr>
        <p:txBody>
          <a:bodyPr anchor="t"/>
          <a:lstStyle>
            <a:lvl1pPr>
              <a:defRPr/>
            </a:lvl1pPr>
          </a:lstStyle>
          <a:p>
            <a:pPr lvl="0"/>
            <a:endParaRPr lang="de-DE"/>
          </a:p>
        </p:txBody>
      </p:sp>
      <p:sp>
        <p:nvSpPr>
          <p:cNvPr id="4" name="Textplatzhalter 3"/>
          <p:cNvSpPr txBox="1">
            <a:spLocks noGrp="1"/>
          </p:cNvSpPr>
          <p:nvPr>
            <p:ph type="body" idx="2"/>
          </p:nvPr>
        </p:nvSpPr>
        <p:spPr>
          <a:xfrm>
            <a:off x="1792443" y="5367244"/>
            <a:ext cx="5486400" cy="804955"/>
          </a:xfrm>
        </p:spPr>
        <p:txBody>
          <a:bodyPr/>
          <a:lstStyle>
            <a:lvl1pPr marL="0" indent="0">
              <a:buNone/>
              <a:defRPr sz="1400"/>
            </a:lvl1pPr>
          </a:lstStyle>
          <a:p>
            <a:pPr lvl="0"/>
            <a:r>
              <a:rPr lang="de-DE"/>
              <a:t>Textmasterformate durch Klicken bearbeiten</a:t>
            </a:r>
          </a:p>
        </p:txBody>
      </p:sp>
      <p:sp>
        <p:nvSpPr>
          <p:cNvPr id="5" name="Datumsplatzhalter 3"/>
          <p:cNvSpPr txBox="1">
            <a:spLocks noGrp="1"/>
          </p:cNvSpPr>
          <p:nvPr>
            <p:ph type="dt" sz="half" idx="10"/>
          </p:nvPr>
        </p:nvSpPr>
        <p:spPr>
          <a:ln/>
        </p:spPr>
        <p:txBody>
          <a:bodyPr/>
          <a:lstStyle>
            <a:lvl1pPr>
              <a:defRPr/>
            </a:lvl1pPr>
          </a:lstStyle>
          <a:p>
            <a:pPr>
              <a:defRPr/>
            </a:pPr>
            <a:endParaRPr dirty="0"/>
          </a:p>
        </p:txBody>
      </p:sp>
      <p:sp>
        <p:nvSpPr>
          <p:cNvPr id="6" name="Fußzeilenplatzhalter 4"/>
          <p:cNvSpPr txBox="1">
            <a:spLocks noGrp="1"/>
          </p:cNvSpPr>
          <p:nvPr>
            <p:ph type="ftr" sz="quarter" idx="11"/>
          </p:nvPr>
        </p:nvSpPr>
        <p:spPr>
          <a:ln/>
        </p:spPr>
        <p:txBody>
          <a:bodyPr/>
          <a:lstStyle>
            <a:lvl1pPr>
              <a:defRPr/>
            </a:lvl1pPr>
          </a:lstStyle>
          <a:p>
            <a:pPr>
              <a:defRPr/>
            </a:pPr>
            <a:endParaRPr dirty="0"/>
          </a:p>
        </p:txBody>
      </p:sp>
      <p:sp>
        <p:nvSpPr>
          <p:cNvPr id="7" name="Foliennummernplatzhalter 5"/>
          <p:cNvSpPr txBox="1">
            <a:spLocks noGrp="1"/>
          </p:cNvSpPr>
          <p:nvPr>
            <p:ph type="sldNum" sz="quarter" idx="12"/>
          </p:nvPr>
        </p:nvSpPr>
        <p:spPr>
          <a:ln/>
        </p:spPr>
        <p:txBody>
          <a:bodyPr/>
          <a:lstStyle>
            <a:lvl1pPr>
              <a:defRPr/>
            </a:lvl1pPr>
          </a:lstStyle>
          <a:p>
            <a:pPr>
              <a:defRPr/>
            </a:pPr>
            <a:fld id="{36F90519-6FCB-4E5B-9C98-59E121D0D354}" type="slidenum">
              <a:rPr/>
              <a:pPr>
                <a:defRPr/>
              </a:pPr>
              <a:t>‹Nr.›</a:t>
            </a:fld>
            <a:endParaRPr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10"/>
          </p:nvPr>
        </p:nvSpPr>
        <p:spPr>
          <a:ln/>
        </p:spPr>
        <p:txBody>
          <a:bodyPr/>
          <a:lstStyle>
            <a:lvl1pPr>
              <a:defRPr/>
            </a:lvl1pPr>
          </a:lstStyle>
          <a:p>
            <a:pPr>
              <a:defRPr/>
            </a:pPr>
            <a:endParaRPr dirty="0"/>
          </a:p>
        </p:txBody>
      </p:sp>
      <p:sp>
        <p:nvSpPr>
          <p:cNvPr id="5" name="Fußzeilenplatzhalter 4"/>
          <p:cNvSpPr txBox="1">
            <a:spLocks noGrp="1"/>
          </p:cNvSpPr>
          <p:nvPr>
            <p:ph type="ftr" sz="quarter" idx="11"/>
          </p:nvPr>
        </p:nvSpPr>
        <p:spPr>
          <a:ln/>
        </p:spPr>
        <p:txBody>
          <a:bodyPr/>
          <a:lstStyle>
            <a:lvl1pPr>
              <a:defRPr/>
            </a:lvl1pPr>
          </a:lstStyle>
          <a:p>
            <a:pPr>
              <a:defRPr/>
            </a:pPr>
            <a:endParaRPr dirty="0"/>
          </a:p>
        </p:txBody>
      </p:sp>
      <p:sp>
        <p:nvSpPr>
          <p:cNvPr id="6" name="Foliennummernplatzhalter 5"/>
          <p:cNvSpPr txBox="1">
            <a:spLocks noGrp="1"/>
          </p:cNvSpPr>
          <p:nvPr>
            <p:ph type="sldNum" sz="quarter" idx="12"/>
          </p:nvPr>
        </p:nvSpPr>
        <p:spPr>
          <a:ln/>
        </p:spPr>
        <p:txBody>
          <a:bodyPr/>
          <a:lstStyle>
            <a:lvl1pPr>
              <a:defRPr/>
            </a:lvl1pPr>
          </a:lstStyle>
          <a:p>
            <a:pPr>
              <a:defRPr/>
            </a:pPr>
            <a:fld id="{73F131FA-7B10-45F3-96C7-E1E39BBBDBF5}" type="slidenum">
              <a:rPr/>
              <a:pPr>
                <a:defRPr/>
              </a:pPr>
              <a:t>‹Nr.›</a:t>
            </a:fld>
            <a:endParaRPr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txBox="1">
            <a:spLocks noGrp="1"/>
          </p:cNvSpPr>
          <p:nvPr>
            <p:ph type="title" orient="vert"/>
          </p:nvPr>
        </p:nvSpPr>
        <p:spPr>
          <a:xfrm>
            <a:off x="6629400" y="272884"/>
            <a:ext cx="2057400" cy="5857920"/>
          </a:xfrm>
        </p:spPr>
        <p:txBody>
          <a:bodyPr vert="eaVert"/>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a:xfrm>
            <a:off x="457200" y="272884"/>
            <a:ext cx="6019915" cy="5857920"/>
          </a:xfrm>
        </p:spPr>
        <p:txBody>
          <a:bodyPr vert="eaVert"/>
          <a:lstStyle>
            <a:lvl1pPr>
              <a:defRPr/>
            </a:lvl1pPr>
            <a:lvl2pPr>
              <a:defRPr/>
            </a:lvl2pPr>
            <a:lvl3pPr>
              <a:defRPr/>
            </a:lvl3pPr>
            <a:lvl4pPr>
              <a:defRPr/>
            </a:lvl4pPr>
            <a:lvl5pPr>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10"/>
          </p:nvPr>
        </p:nvSpPr>
        <p:spPr>
          <a:ln/>
        </p:spPr>
        <p:txBody>
          <a:bodyPr/>
          <a:lstStyle>
            <a:lvl1pPr>
              <a:defRPr/>
            </a:lvl1pPr>
          </a:lstStyle>
          <a:p>
            <a:pPr>
              <a:defRPr/>
            </a:pPr>
            <a:endParaRPr dirty="0"/>
          </a:p>
        </p:txBody>
      </p:sp>
      <p:sp>
        <p:nvSpPr>
          <p:cNvPr id="5" name="Fußzeilenplatzhalter 4"/>
          <p:cNvSpPr txBox="1">
            <a:spLocks noGrp="1"/>
          </p:cNvSpPr>
          <p:nvPr>
            <p:ph type="ftr" sz="quarter" idx="11"/>
          </p:nvPr>
        </p:nvSpPr>
        <p:spPr>
          <a:ln/>
        </p:spPr>
        <p:txBody>
          <a:bodyPr/>
          <a:lstStyle>
            <a:lvl1pPr>
              <a:defRPr/>
            </a:lvl1pPr>
          </a:lstStyle>
          <a:p>
            <a:pPr>
              <a:defRPr/>
            </a:pPr>
            <a:endParaRPr dirty="0"/>
          </a:p>
        </p:txBody>
      </p:sp>
      <p:sp>
        <p:nvSpPr>
          <p:cNvPr id="6" name="Foliennummernplatzhalter 5"/>
          <p:cNvSpPr txBox="1">
            <a:spLocks noGrp="1"/>
          </p:cNvSpPr>
          <p:nvPr>
            <p:ph type="sldNum" sz="quarter" idx="12"/>
          </p:nvPr>
        </p:nvSpPr>
        <p:spPr>
          <a:ln/>
        </p:spPr>
        <p:txBody>
          <a:bodyPr/>
          <a:lstStyle>
            <a:lvl1pPr>
              <a:defRPr/>
            </a:lvl1pPr>
          </a:lstStyle>
          <a:p>
            <a:pPr>
              <a:defRPr/>
            </a:pPr>
            <a:fld id="{A1FDAB55-8437-479B-869F-FE181CFD731F}" type="slidenum">
              <a:rPr/>
              <a:pPr>
                <a:defRPr/>
              </a:pPr>
              <a:t>‹Nr.›</a:t>
            </a:fld>
            <a:endParaRPr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txBox="1">
            <a:spLocks noGrp="1"/>
          </p:cNvSpPr>
          <p:nvPr>
            <p:ph type="ctrTitle"/>
          </p:nvPr>
        </p:nvSpPr>
        <p:spPr>
          <a:xfrm>
            <a:off x="685800" y="2130478"/>
            <a:ext cx="7772400" cy="1469879"/>
          </a:xfrm>
        </p:spPr>
        <p:txBody>
          <a:bodyPr/>
          <a:lstStyle>
            <a:lvl1pPr>
              <a:defRPr/>
            </a:lvl1pPr>
          </a:lstStyle>
          <a:p>
            <a:pPr lvl="0"/>
            <a:r>
              <a:rPr lang="de-DE"/>
              <a:t>Titelmasterformat durch Klicken bearbeiten</a:t>
            </a:r>
          </a:p>
        </p:txBody>
      </p:sp>
      <p:sp>
        <p:nvSpPr>
          <p:cNvPr id="3" name="Untertitel 2"/>
          <p:cNvSpPr txBox="1">
            <a:spLocks noGrp="1"/>
          </p:cNvSpPr>
          <p:nvPr>
            <p:ph type="subTitle" idx="1"/>
          </p:nvPr>
        </p:nvSpPr>
        <p:spPr>
          <a:xfrm>
            <a:off x="1371600" y="3886200"/>
            <a:ext cx="6400800" cy="1752475"/>
          </a:xfrm>
        </p:spPr>
        <p:txBody>
          <a:bodyPr anchorCtr="1"/>
          <a:lstStyle>
            <a:lvl1pPr marL="0" indent="0" algn="ctr">
              <a:buNone/>
              <a:defRPr>
                <a:solidFill>
                  <a:srgbClr val="898989"/>
                </a:solidFill>
              </a:defRPr>
            </a:lvl1pPr>
          </a:lstStyle>
          <a:p>
            <a:pPr lvl="0"/>
            <a:r>
              <a:rPr lang="de-DE"/>
              <a:t>Formatvorlage des Untertitelmasters durch Klicken bearbeiten</a:t>
            </a:r>
          </a:p>
        </p:txBody>
      </p:sp>
      <p:sp>
        <p:nvSpPr>
          <p:cNvPr id="4" name="Datumsplatzhalter 3"/>
          <p:cNvSpPr txBox="1">
            <a:spLocks noGrp="1"/>
          </p:cNvSpPr>
          <p:nvPr>
            <p:ph type="dt" sz="half" idx="10"/>
          </p:nvPr>
        </p:nvSpPr>
        <p:spPr>
          <a:ln/>
        </p:spPr>
        <p:txBody>
          <a:bodyPr/>
          <a:lstStyle>
            <a:lvl1pPr>
              <a:defRPr/>
            </a:lvl1pPr>
          </a:lstStyle>
          <a:p>
            <a:pPr>
              <a:defRPr/>
            </a:pPr>
            <a:endParaRPr dirty="0"/>
          </a:p>
        </p:txBody>
      </p:sp>
      <p:sp>
        <p:nvSpPr>
          <p:cNvPr id="5" name="Fußzeilenplatzhalter 4"/>
          <p:cNvSpPr txBox="1">
            <a:spLocks noGrp="1"/>
          </p:cNvSpPr>
          <p:nvPr>
            <p:ph type="ftr" sz="quarter" idx="11"/>
          </p:nvPr>
        </p:nvSpPr>
        <p:spPr>
          <a:ln/>
        </p:spPr>
        <p:txBody>
          <a:bodyPr/>
          <a:lstStyle>
            <a:lvl1pPr>
              <a:defRPr/>
            </a:lvl1pPr>
          </a:lstStyle>
          <a:p>
            <a:pPr>
              <a:defRPr/>
            </a:pPr>
            <a:endParaRPr dirty="0"/>
          </a:p>
        </p:txBody>
      </p:sp>
      <p:sp>
        <p:nvSpPr>
          <p:cNvPr id="6" name="Foliennummernplatzhalter 5"/>
          <p:cNvSpPr txBox="1">
            <a:spLocks noGrp="1"/>
          </p:cNvSpPr>
          <p:nvPr>
            <p:ph type="sldNum" sz="quarter" idx="12"/>
          </p:nvPr>
        </p:nvSpPr>
        <p:spPr>
          <a:ln/>
        </p:spPr>
        <p:txBody>
          <a:bodyPr/>
          <a:lstStyle>
            <a:lvl1pPr>
              <a:defRPr/>
            </a:lvl1pPr>
          </a:lstStyle>
          <a:p>
            <a:pPr>
              <a:defRPr/>
            </a:pPr>
            <a:fld id="{5F5D0067-73BE-41FC-9780-D3C45B6A3AE4}" type="slidenum">
              <a:rPr/>
              <a:pPr>
                <a:defRPr/>
              </a:pPr>
              <a:t>‹Nr.›</a:t>
            </a:fld>
            <a:endParaRPr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type="title" idx="4294967295"/>
          </p:nvPr>
        </p:nvSpPr>
        <p:spPr>
          <a:xfrm>
            <a:off x="457200" y="1604515"/>
            <a:ext cx="8229243" cy="4525923"/>
          </a:xfrm>
        </p:spPr>
        <p:txBody>
          <a:bodyPr anchor="t"/>
          <a:lstStyle>
            <a:lvl1pPr marL="431999" indent="-323999">
              <a:spcAft>
                <a:spcPts val="1415"/>
              </a:spcAft>
              <a:defRPr sz="32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Datumsplatzhalter 3"/>
          <p:cNvSpPr txBox="1">
            <a:spLocks noGrp="1"/>
          </p:cNvSpPr>
          <p:nvPr>
            <p:ph type="dt" sz="half" idx="10"/>
          </p:nvPr>
        </p:nvSpPr>
        <p:spPr>
          <a:ln/>
        </p:spPr>
        <p:txBody>
          <a:bodyPr/>
          <a:lstStyle>
            <a:lvl1pPr>
              <a:defRPr/>
            </a:lvl1pPr>
          </a:lstStyle>
          <a:p>
            <a:pPr>
              <a:defRPr/>
            </a:pPr>
            <a:endParaRPr dirty="0"/>
          </a:p>
        </p:txBody>
      </p:sp>
      <p:sp>
        <p:nvSpPr>
          <p:cNvPr id="5" name="Fußzeilenplatzhalter 4"/>
          <p:cNvSpPr txBox="1">
            <a:spLocks noGrp="1"/>
          </p:cNvSpPr>
          <p:nvPr>
            <p:ph type="ftr" sz="quarter" idx="11"/>
          </p:nvPr>
        </p:nvSpPr>
        <p:spPr>
          <a:ln/>
        </p:spPr>
        <p:txBody>
          <a:bodyPr/>
          <a:lstStyle>
            <a:lvl1pPr>
              <a:defRPr/>
            </a:lvl1pPr>
          </a:lstStyle>
          <a:p>
            <a:pPr>
              <a:defRPr/>
            </a:pPr>
            <a:endParaRPr dirty="0"/>
          </a:p>
        </p:txBody>
      </p:sp>
      <p:sp>
        <p:nvSpPr>
          <p:cNvPr id="6" name="Foliennummernplatzhalter 5"/>
          <p:cNvSpPr txBox="1">
            <a:spLocks noGrp="1"/>
          </p:cNvSpPr>
          <p:nvPr>
            <p:ph type="sldNum" sz="quarter" idx="12"/>
          </p:nvPr>
        </p:nvSpPr>
        <p:spPr>
          <a:ln/>
        </p:spPr>
        <p:txBody>
          <a:bodyPr/>
          <a:lstStyle>
            <a:lvl1pPr>
              <a:defRPr/>
            </a:lvl1pPr>
          </a:lstStyle>
          <a:p>
            <a:pPr>
              <a:defRPr/>
            </a:pPr>
            <a:fld id="{8A94BBA0-C2F3-4734-850E-2A405C7FAE94}" type="slidenum">
              <a:rPr/>
              <a:pPr>
                <a:defRPr/>
              </a:pPr>
              <a:t>‹Nr.›</a:t>
            </a:fld>
            <a:endParaRPr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722156" y="4406758"/>
            <a:ext cx="7772400" cy="1362236"/>
          </a:xfrm>
        </p:spPr>
        <p:txBody>
          <a:bodyPr anchor="t"/>
          <a:lstStyle>
            <a:lvl1pPr>
              <a:defRPr lang="de-DE" sz="4000"/>
            </a:lvl1pPr>
          </a:lstStyle>
          <a:p>
            <a:pPr lvl="0"/>
            <a:r>
              <a:rPr lang="de-DE"/>
              <a:t>Titelmasterformat durch Klicken bearbeiten</a:t>
            </a:r>
          </a:p>
        </p:txBody>
      </p:sp>
      <p:sp>
        <p:nvSpPr>
          <p:cNvPr id="3" name="Textplatzhalter 2"/>
          <p:cNvSpPr txBox="1">
            <a:spLocks noGrp="1"/>
          </p:cNvSpPr>
          <p:nvPr>
            <p:ph type="body" idx="1"/>
          </p:nvPr>
        </p:nvSpPr>
        <p:spPr>
          <a:xfrm>
            <a:off x="722156" y="2906639"/>
            <a:ext cx="7772400" cy="1500118"/>
          </a:xfrm>
        </p:spPr>
        <p:txBody>
          <a:bodyPr anchor="b"/>
          <a:lstStyle>
            <a:lvl1pPr marL="0" indent="0">
              <a:spcBef>
                <a:spcPts val="500"/>
              </a:spcBef>
              <a:buNone/>
              <a:defRPr lang="de-DE" sz="2000"/>
            </a:lvl1pPr>
          </a:lstStyle>
          <a:p>
            <a:pPr lvl="0"/>
            <a:r>
              <a:rPr lang="de-DE"/>
              <a:t>Textmasterformate durch Klicken bearbeiten</a:t>
            </a:r>
          </a:p>
        </p:txBody>
      </p:sp>
      <p:sp>
        <p:nvSpPr>
          <p:cNvPr id="4" name="Rectangle 5"/>
          <p:cNvSpPr txBox="1">
            <a:spLocks noGrp="1"/>
          </p:cNvSpPr>
          <p:nvPr>
            <p:ph type="dt" sz="half" idx="10"/>
          </p:nvPr>
        </p:nvSpPr>
        <p:spPr>
          <a:ln/>
        </p:spPr>
        <p:txBody>
          <a:bodyPr/>
          <a:lstStyle>
            <a:lvl1pPr>
              <a:defRPr/>
            </a:lvl1pPr>
          </a:lstStyle>
          <a:p>
            <a:pPr>
              <a:defRPr/>
            </a:pPr>
            <a:endParaRPr dirty="0"/>
          </a:p>
        </p:txBody>
      </p:sp>
      <p:sp>
        <p:nvSpPr>
          <p:cNvPr id="5" name="Rectangle 6"/>
          <p:cNvSpPr txBox="1">
            <a:spLocks noGrp="1"/>
          </p:cNvSpPr>
          <p:nvPr>
            <p:ph type="ftr" sz="quarter" idx="11"/>
          </p:nvPr>
        </p:nvSpPr>
        <p:spPr>
          <a:ln/>
        </p:spPr>
        <p:txBody>
          <a:bodyPr/>
          <a:lstStyle>
            <a:lvl1pPr>
              <a:defRPr/>
            </a:lvl1pPr>
          </a:lstStyle>
          <a:p>
            <a:pPr>
              <a:defRPr/>
            </a:pPr>
            <a:endParaRPr dirty="0"/>
          </a:p>
        </p:txBody>
      </p:sp>
      <p:sp>
        <p:nvSpPr>
          <p:cNvPr id="6" name="Rectangle 7"/>
          <p:cNvSpPr txBox="1">
            <a:spLocks noGrp="1"/>
          </p:cNvSpPr>
          <p:nvPr>
            <p:ph type="sldNum" sz="quarter" idx="12"/>
          </p:nvPr>
        </p:nvSpPr>
        <p:spPr>
          <a:ln/>
        </p:spPr>
        <p:txBody>
          <a:bodyPr/>
          <a:lstStyle>
            <a:lvl1pPr>
              <a:defRPr/>
            </a:lvl1pPr>
          </a:lstStyle>
          <a:p>
            <a:pPr>
              <a:defRPr/>
            </a:pPr>
            <a:fld id="{65439BB0-5074-4336-988D-9E69D035AC93}" type="slidenum">
              <a:rPr/>
              <a:pPr>
                <a:defRPr/>
              </a:pPr>
              <a:t>‹Nr.›</a:t>
            </a:fld>
            <a:endParaRPr dirty="0"/>
          </a:p>
        </p:txBody>
      </p:sp>
    </p:spTree>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722156" y="4406758"/>
            <a:ext cx="7772400" cy="1362236"/>
          </a:xfrm>
        </p:spPr>
        <p:txBody>
          <a:bodyPr anchor="t" anchorCtr="0"/>
          <a:lstStyle>
            <a:lvl1pPr algn="l">
              <a:defRPr sz="4000" b="1"/>
            </a:lvl1pPr>
          </a:lstStyle>
          <a:p>
            <a:pPr lvl="0"/>
            <a:r>
              <a:rPr lang="de-DE"/>
              <a:t>Titelmasterformat durch Klicken bearbeiten</a:t>
            </a:r>
          </a:p>
        </p:txBody>
      </p:sp>
      <p:sp>
        <p:nvSpPr>
          <p:cNvPr id="3" name="Textplatzhalter 2"/>
          <p:cNvSpPr txBox="1">
            <a:spLocks noGrp="1"/>
          </p:cNvSpPr>
          <p:nvPr>
            <p:ph type="body" idx="1"/>
          </p:nvPr>
        </p:nvSpPr>
        <p:spPr>
          <a:xfrm>
            <a:off x="722156" y="2906639"/>
            <a:ext cx="7772400" cy="1500118"/>
          </a:xfrm>
        </p:spPr>
        <p:txBody>
          <a:bodyPr anchor="b"/>
          <a:lstStyle>
            <a:lvl1pPr marL="0" indent="0">
              <a:buNone/>
              <a:defRPr sz="2000">
                <a:solidFill>
                  <a:srgbClr val="898989"/>
                </a:solidFill>
              </a:defRPr>
            </a:lvl1pPr>
          </a:lstStyle>
          <a:p>
            <a:pPr lvl="0"/>
            <a:r>
              <a:rPr lang="de-DE"/>
              <a:t>Textmasterformate durch Klicken bearbeiten</a:t>
            </a:r>
          </a:p>
        </p:txBody>
      </p:sp>
      <p:sp>
        <p:nvSpPr>
          <p:cNvPr id="4" name="Datumsplatzhalter 3"/>
          <p:cNvSpPr txBox="1">
            <a:spLocks noGrp="1"/>
          </p:cNvSpPr>
          <p:nvPr>
            <p:ph type="dt" sz="half" idx="10"/>
          </p:nvPr>
        </p:nvSpPr>
        <p:spPr>
          <a:ln/>
        </p:spPr>
        <p:txBody>
          <a:bodyPr/>
          <a:lstStyle>
            <a:lvl1pPr>
              <a:defRPr/>
            </a:lvl1pPr>
          </a:lstStyle>
          <a:p>
            <a:pPr>
              <a:defRPr/>
            </a:pPr>
            <a:endParaRPr dirty="0"/>
          </a:p>
        </p:txBody>
      </p:sp>
      <p:sp>
        <p:nvSpPr>
          <p:cNvPr id="5" name="Fußzeilenplatzhalter 4"/>
          <p:cNvSpPr txBox="1">
            <a:spLocks noGrp="1"/>
          </p:cNvSpPr>
          <p:nvPr>
            <p:ph type="ftr" sz="quarter" idx="11"/>
          </p:nvPr>
        </p:nvSpPr>
        <p:spPr>
          <a:ln/>
        </p:spPr>
        <p:txBody>
          <a:bodyPr/>
          <a:lstStyle>
            <a:lvl1pPr>
              <a:defRPr/>
            </a:lvl1pPr>
          </a:lstStyle>
          <a:p>
            <a:pPr>
              <a:defRPr/>
            </a:pPr>
            <a:endParaRPr dirty="0"/>
          </a:p>
        </p:txBody>
      </p:sp>
      <p:sp>
        <p:nvSpPr>
          <p:cNvPr id="6" name="Foliennummernplatzhalter 5"/>
          <p:cNvSpPr txBox="1">
            <a:spLocks noGrp="1"/>
          </p:cNvSpPr>
          <p:nvPr>
            <p:ph type="sldNum" sz="quarter" idx="12"/>
          </p:nvPr>
        </p:nvSpPr>
        <p:spPr>
          <a:ln/>
        </p:spPr>
        <p:txBody>
          <a:bodyPr/>
          <a:lstStyle>
            <a:lvl1pPr>
              <a:defRPr/>
            </a:lvl1pPr>
          </a:lstStyle>
          <a:p>
            <a:pPr>
              <a:defRPr/>
            </a:pPr>
            <a:fld id="{2AE9960A-455C-42F5-8512-5980BCCD9197}" type="slidenum">
              <a:rPr/>
              <a:pPr>
                <a:defRPr/>
              </a:pPr>
              <a:t>‹Nr.›</a:t>
            </a:fld>
            <a:endParaRPr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type="title" idx="4294967295"/>
          </p:nvPr>
        </p:nvSpPr>
        <p:spPr>
          <a:xfrm>
            <a:off x="457200" y="1604881"/>
            <a:ext cx="4038475" cy="4525923"/>
          </a:xfrm>
        </p:spPr>
        <p:txBody>
          <a:bodyPr anchor="t"/>
          <a:lstStyle>
            <a:lvl1pPr marL="431999" indent="-323999">
              <a:spcAft>
                <a:spcPts val="1415"/>
              </a:spcAft>
              <a:defRPr sz="28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Inhaltsplatzhalter 3"/>
          <p:cNvSpPr txBox="1">
            <a:spLocks noGrp="1"/>
          </p:cNvSpPr>
          <p:nvPr>
            <p:ph type="title" idx="4294967295"/>
          </p:nvPr>
        </p:nvSpPr>
        <p:spPr>
          <a:xfrm>
            <a:off x="4648315" y="1604881"/>
            <a:ext cx="4038475" cy="4525923"/>
          </a:xfrm>
        </p:spPr>
        <p:txBody>
          <a:bodyPr anchor="t"/>
          <a:lstStyle>
            <a:lvl1pPr marL="431999" indent="-323999">
              <a:spcAft>
                <a:spcPts val="1415"/>
              </a:spcAft>
              <a:defRPr sz="28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5" name="Datumsplatzhalter 3"/>
          <p:cNvSpPr txBox="1">
            <a:spLocks noGrp="1"/>
          </p:cNvSpPr>
          <p:nvPr>
            <p:ph type="dt" sz="half" idx="10"/>
          </p:nvPr>
        </p:nvSpPr>
        <p:spPr>
          <a:ln/>
        </p:spPr>
        <p:txBody>
          <a:bodyPr/>
          <a:lstStyle>
            <a:lvl1pPr>
              <a:defRPr/>
            </a:lvl1pPr>
          </a:lstStyle>
          <a:p>
            <a:pPr>
              <a:defRPr/>
            </a:pPr>
            <a:endParaRPr dirty="0"/>
          </a:p>
        </p:txBody>
      </p:sp>
      <p:sp>
        <p:nvSpPr>
          <p:cNvPr id="6" name="Fußzeilenplatzhalter 4"/>
          <p:cNvSpPr txBox="1">
            <a:spLocks noGrp="1"/>
          </p:cNvSpPr>
          <p:nvPr>
            <p:ph type="ftr" sz="quarter" idx="11"/>
          </p:nvPr>
        </p:nvSpPr>
        <p:spPr>
          <a:ln/>
        </p:spPr>
        <p:txBody>
          <a:bodyPr/>
          <a:lstStyle>
            <a:lvl1pPr>
              <a:defRPr/>
            </a:lvl1pPr>
          </a:lstStyle>
          <a:p>
            <a:pPr>
              <a:defRPr/>
            </a:pPr>
            <a:endParaRPr dirty="0"/>
          </a:p>
        </p:txBody>
      </p:sp>
      <p:sp>
        <p:nvSpPr>
          <p:cNvPr id="7" name="Foliennummernplatzhalter 5"/>
          <p:cNvSpPr txBox="1">
            <a:spLocks noGrp="1"/>
          </p:cNvSpPr>
          <p:nvPr>
            <p:ph type="sldNum" sz="quarter" idx="12"/>
          </p:nvPr>
        </p:nvSpPr>
        <p:spPr>
          <a:ln/>
        </p:spPr>
        <p:txBody>
          <a:bodyPr/>
          <a:lstStyle>
            <a:lvl1pPr>
              <a:defRPr/>
            </a:lvl1pPr>
          </a:lstStyle>
          <a:p>
            <a:pPr>
              <a:defRPr/>
            </a:pPr>
            <a:fld id="{29B22766-2A02-419E-9F46-ADFA23DD06BB}" type="slidenum">
              <a:rPr/>
              <a:pPr>
                <a:defRPr/>
              </a:pPr>
              <a:t>‹Nr.›</a:t>
            </a:fld>
            <a:endParaRPr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4676"/>
            <a:ext cx="8229600" cy="1143000"/>
          </a:xfrm>
        </p:spPr>
        <p:txBody>
          <a:bodyPr/>
          <a:lstStyle>
            <a:lvl1pPr>
              <a:defRPr/>
            </a:lvl1pPr>
          </a:lstStyle>
          <a:p>
            <a:pPr lvl="0"/>
            <a:r>
              <a:rPr lang="de-DE"/>
              <a:t>Titelmasterformat durch Klicken bearbeiten</a:t>
            </a:r>
          </a:p>
        </p:txBody>
      </p:sp>
      <p:sp>
        <p:nvSpPr>
          <p:cNvPr id="3" name="Textplatzhalter 2"/>
          <p:cNvSpPr txBox="1">
            <a:spLocks noGrp="1"/>
          </p:cNvSpPr>
          <p:nvPr>
            <p:ph type="body" idx="1"/>
          </p:nvPr>
        </p:nvSpPr>
        <p:spPr>
          <a:xfrm>
            <a:off x="457200" y="1535039"/>
            <a:ext cx="4040276" cy="639723"/>
          </a:xfrm>
        </p:spPr>
        <p:txBody>
          <a:bodyPr anchor="b"/>
          <a:lstStyle>
            <a:lvl1pPr marL="0" indent="0">
              <a:buNone/>
              <a:defRPr sz="2400" b="1"/>
            </a:lvl1pPr>
          </a:lstStyle>
          <a:p>
            <a:pPr lvl="0"/>
            <a:r>
              <a:rPr lang="de-DE"/>
              <a:t>Textmasterformate durch Klicken bearbeiten</a:t>
            </a:r>
          </a:p>
        </p:txBody>
      </p:sp>
      <p:sp>
        <p:nvSpPr>
          <p:cNvPr id="4" name="Inhaltsplatzhalter 3"/>
          <p:cNvSpPr txBox="1">
            <a:spLocks noGrp="1"/>
          </p:cNvSpPr>
          <p:nvPr>
            <p:ph type="title" idx="4294967295"/>
          </p:nvPr>
        </p:nvSpPr>
        <p:spPr>
          <a:xfrm>
            <a:off x="457200" y="2174763"/>
            <a:ext cx="4040276" cy="3951360"/>
          </a:xfrm>
        </p:spPr>
        <p:txBody>
          <a:bodyPr anchor="t"/>
          <a:lstStyle>
            <a:lvl1pPr marL="431999" indent="-323999">
              <a:spcAft>
                <a:spcPts val="1415"/>
              </a:spcAft>
              <a:defRPr sz="24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5" name="Textplatzhalter 4"/>
          <p:cNvSpPr txBox="1">
            <a:spLocks noGrp="1"/>
          </p:cNvSpPr>
          <p:nvPr>
            <p:ph type="body" idx="3"/>
          </p:nvPr>
        </p:nvSpPr>
        <p:spPr>
          <a:xfrm>
            <a:off x="4645078" y="1535039"/>
            <a:ext cx="4041721" cy="639723"/>
          </a:xfrm>
        </p:spPr>
        <p:txBody>
          <a:bodyPr anchor="b"/>
          <a:lstStyle>
            <a:lvl1pPr marL="0" indent="0">
              <a:buNone/>
              <a:defRPr sz="2400" b="1"/>
            </a:lvl1pPr>
          </a:lstStyle>
          <a:p>
            <a:pPr lvl="0"/>
            <a:r>
              <a:rPr lang="de-DE"/>
              <a:t>Textmasterformate durch Klicken bearbeiten</a:t>
            </a:r>
          </a:p>
        </p:txBody>
      </p:sp>
      <p:sp>
        <p:nvSpPr>
          <p:cNvPr id="6" name="Inhaltsplatzhalter 5"/>
          <p:cNvSpPr txBox="1">
            <a:spLocks noGrp="1"/>
          </p:cNvSpPr>
          <p:nvPr>
            <p:ph type="title" idx="4294967295"/>
          </p:nvPr>
        </p:nvSpPr>
        <p:spPr>
          <a:xfrm>
            <a:off x="4645078" y="2174763"/>
            <a:ext cx="4041721" cy="3951360"/>
          </a:xfrm>
        </p:spPr>
        <p:txBody>
          <a:bodyPr anchor="t"/>
          <a:lstStyle>
            <a:lvl1pPr marL="431999" indent="-323999">
              <a:spcAft>
                <a:spcPts val="1415"/>
              </a:spcAft>
              <a:defRPr sz="24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7" name="Datumsplatzhalter 3"/>
          <p:cNvSpPr txBox="1">
            <a:spLocks noGrp="1"/>
          </p:cNvSpPr>
          <p:nvPr>
            <p:ph type="dt" sz="half" idx="10"/>
          </p:nvPr>
        </p:nvSpPr>
        <p:spPr>
          <a:ln/>
        </p:spPr>
        <p:txBody>
          <a:bodyPr/>
          <a:lstStyle>
            <a:lvl1pPr>
              <a:defRPr/>
            </a:lvl1pPr>
          </a:lstStyle>
          <a:p>
            <a:pPr>
              <a:defRPr/>
            </a:pPr>
            <a:endParaRPr dirty="0"/>
          </a:p>
        </p:txBody>
      </p:sp>
      <p:sp>
        <p:nvSpPr>
          <p:cNvPr id="8" name="Fußzeilenplatzhalter 4"/>
          <p:cNvSpPr txBox="1">
            <a:spLocks noGrp="1"/>
          </p:cNvSpPr>
          <p:nvPr>
            <p:ph type="ftr" sz="quarter" idx="11"/>
          </p:nvPr>
        </p:nvSpPr>
        <p:spPr>
          <a:ln/>
        </p:spPr>
        <p:txBody>
          <a:bodyPr/>
          <a:lstStyle>
            <a:lvl1pPr>
              <a:defRPr/>
            </a:lvl1pPr>
          </a:lstStyle>
          <a:p>
            <a:pPr>
              <a:defRPr/>
            </a:pPr>
            <a:endParaRPr dirty="0"/>
          </a:p>
        </p:txBody>
      </p:sp>
      <p:sp>
        <p:nvSpPr>
          <p:cNvPr id="9" name="Foliennummernplatzhalter 5"/>
          <p:cNvSpPr txBox="1">
            <a:spLocks noGrp="1"/>
          </p:cNvSpPr>
          <p:nvPr>
            <p:ph type="sldNum" sz="quarter" idx="12"/>
          </p:nvPr>
        </p:nvSpPr>
        <p:spPr>
          <a:ln/>
        </p:spPr>
        <p:txBody>
          <a:bodyPr/>
          <a:lstStyle>
            <a:lvl1pPr>
              <a:defRPr/>
            </a:lvl1pPr>
          </a:lstStyle>
          <a:p>
            <a:pPr>
              <a:defRPr/>
            </a:pPr>
            <a:fld id="{3A574AC7-5315-489C-BE96-C927E6BF1870}" type="slidenum">
              <a:rPr/>
              <a:pPr>
                <a:defRPr/>
              </a:pPr>
              <a:t>‹Nr.›</a:t>
            </a:fld>
            <a:endParaRPr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Datumsplatzhalter 3"/>
          <p:cNvSpPr txBox="1">
            <a:spLocks noGrp="1"/>
          </p:cNvSpPr>
          <p:nvPr>
            <p:ph type="dt" sz="half" idx="10"/>
          </p:nvPr>
        </p:nvSpPr>
        <p:spPr>
          <a:ln/>
        </p:spPr>
        <p:txBody>
          <a:bodyPr/>
          <a:lstStyle>
            <a:lvl1pPr>
              <a:defRPr/>
            </a:lvl1pPr>
          </a:lstStyle>
          <a:p>
            <a:pPr>
              <a:defRPr/>
            </a:pPr>
            <a:endParaRPr dirty="0"/>
          </a:p>
        </p:txBody>
      </p:sp>
      <p:sp>
        <p:nvSpPr>
          <p:cNvPr id="4" name="Fußzeilenplatzhalter 4"/>
          <p:cNvSpPr txBox="1">
            <a:spLocks noGrp="1"/>
          </p:cNvSpPr>
          <p:nvPr>
            <p:ph type="ftr" sz="quarter" idx="11"/>
          </p:nvPr>
        </p:nvSpPr>
        <p:spPr>
          <a:ln/>
        </p:spPr>
        <p:txBody>
          <a:bodyPr/>
          <a:lstStyle>
            <a:lvl1pPr>
              <a:defRPr/>
            </a:lvl1pPr>
          </a:lstStyle>
          <a:p>
            <a:pPr>
              <a:defRPr/>
            </a:pPr>
            <a:endParaRPr dirty="0"/>
          </a:p>
        </p:txBody>
      </p:sp>
      <p:sp>
        <p:nvSpPr>
          <p:cNvPr id="5" name="Foliennummernplatzhalter 5"/>
          <p:cNvSpPr txBox="1">
            <a:spLocks noGrp="1"/>
          </p:cNvSpPr>
          <p:nvPr>
            <p:ph type="sldNum" sz="quarter" idx="12"/>
          </p:nvPr>
        </p:nvSpPr>
        <p:spPr>
          <a:ln/>
        </p:spPr>
        <p:txBody>
          <a:bodyPr/>
          <a:lstStyle>
            <a:lvl1pPr>
              <a:defRPr/>
            </a:lvl1pPr>
          </a:lstStyle>
          <a:p>
            <a:pPr>
              <a:defRPr/>
            </a:pPr>
            <a:fld id="{DFB6FD46-BBD0-4DE6-9591-CDE67B722170}" type="slidenum">
              <a:rPr/>
              <a:pPr>
                <a:defRPr/>
              </a:pPr>
              <a:t>‹Nr.›</a:t>
            </a:fld>
            <a:endParaRPr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txBox="1">
            <a:spLocks noGrp="1"/>
          </p:cNvSpPr>
          <p:nvPr>
            <p:ph type="dt" sz="half" idx="10"/>
          </p:nvPr>
        </p:nvSpPr>
        <p:spPr>
          <a:ln/>
        </p:spPr>
        <p:txBody>
          <a:bodyPr/>
          <a:lstStyle>
            <a:lvl1pPr>
              <a:defRPr/>
            </a:lvl1pPr>
          </a:lstStyle>
          <a:p>
            <a:pPr>
              <a:defRPr/>
            </a:pPr>
            <a:endParaRPr dirty="0"/>
          </a:p>
        </p:txBody>
      </p:sp>
      <p:sp>
        <p:nvSpPr>
          <p:cNvPr id="3" name="Fußzeilenplatzhalter 4"/>
          <p:cNvSpPr txBox="1">
            <a:spLocks noGrp="1"/>
          </p:cNvSpPr>
          <p:nvPr>
            <p:ph type="ftr" sz="quarter" idx="11"/>
          </p:nvPr>
        </p:nvSpPr>
        <p:spPr>
          <a:ln/>
        </p:spPr>
        <p:txBody>
          <a:bodyPr/>
          <a:lstStyle>
            <a:lvl1pPr>
              <a:defRPr/>
            </a:lvl1pPr>
          </a:lstStyle>
          <a:p>
            <a:pPr>
              <a:defRPr/>
            </a:pPr>
            <a:endParaRPr dirty="0"/>
          </a:p>
        </p:txBody>
      </p:sp>
      <p:sp>
        <p:nvSpPr>
          <p:cNvPr id="4" name="Foliennummernplatzhalter 5"/>
          <p:cNvSpPr txBox="1">
            <a:spLocks noGrp="1"/>
          </p:cNvSpPr>
          <p:nvPr>
            <p:ph type="sldNum" sz="quarter" idx="12"/>
          </p:nvPr>
        </p:nvSpPr>
        <p:spPr>
          <a:ln/>
        </p:spPr>
        <p:txBody>
          <a:bodyPr/>
          <a:lstStyle>
            <a:lvl1pPr>
              <a:defRPr/>
            </a:lvl1pPr>
          </a:lstStyle>
          <a:p>
            <a:pPr>
              <a:defRPr/>
            </a:pPr>
            <a:fld id="{727C23F1-C167-489E-9923-3664D81D078E}" type="slidenum">
              <a:rPr/>
              <a:pPr>
                <a:defRPr/>
              </a:pPr>
              <a:t>‹Nr.›</a:t>
            </a:fld>
            <a:endParaRPr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2884"/>
            <a:ext cx="3008156" cy="1162083"/>
          </a:xfrm>
        </p:spPr>
        <p:txBody>
          <a:bodyPr anchor="b" anchorCtr="0"/>
          <a:lstStyle>
            <a:lvl1pPr algn="l">
              <a:defRPr sz="2000" b="1"/>
            </a:lvl1pPr>
          </a:lstStyle>
          <a:p>
            <a:pPr lvl="0"/>
            <a:r>
              <a:rPr lang="de-DE"/>
              <a:t>Titelmasterformat durch Klicken bearbeiten</a:t>
            </a:r>
          </a:p>
        </p:txBody>
      </p:sp>
      <p:sp>
        <p:nvSpPr>
          <p:cNvPr id="3" name="Inhaltsplatzhalter 2"/>
          <p:cNvSpPr txBox="1">
            <a:spLocks noGrp="1"/>
          </p:cNvSpPr>
          <p:nvPr>
            <p:ph type="title" idx="4294967295"/>
          </p:nvPr>
        </p:nvSpPr>
        <p:spPr>
          <a:xfrm>
            <a:off x="3575157" y="272884"/>
            <a:ext cx="5111642" cy="5853238"/>
          </a:xfrm>
        </p:spPr>
        <p:txBody>
          <a:bodyPr anchor="t"/>
          <a:lstStyle>
            <a:lvl1pPr marL="431999" indent="-323999">
              <a:spcAft>
                <a:spcPts val="1415"/>
              </a:spcAft>
              <a:defRPr sz="3200"/>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Textplatzhalter 3"/>
          <p:cNvSpPr txBox="1">
            <a:spLocks noGrp="1"/>
          </p:cNvSpPr>
          <p:nvPr>
            <p:ph type="body" idx="2"/>
          </p:nvPr>
        </p:nvSpPr>
        <p:spPr>
          <a:xfrm>
            <a:off x="457200" y="1434958"/>
            <a:ext cx="3008156" cy="4691155"/>
          </a:xfrm>
        </p:spPr>
        <p:txBody>
          <a:bodyPr/>
          <a:lstStyle>
            <a:lvl1pPr marL="0" indent="0">
              <a:buNone/>
              <a:defRPr sz="1400"/>
            </a:lvl1pPr>
          </a:lstStyle>
          <a:p>
            <a:pPr lvl="0"/>
            <a:r>
              <a:rPr lang="de-DE"/>
              <a:t>Textmasterformate durch Klicken bearbeiten</a:t>
            </a:r>
          </a:p>
        </p:txBody>
      </p:sp>
      <p:sp>
        <p:nvSpPr>
          <p:cNvPr id="5" name="Datumsplatzhalter 3"/>
          <p:cNvSpPr txBox="1">
            <a:spLocks noGrp="1"/>
          </p:cNvSpPr>
          <p:nvPr>
            <p:ph type="dt" sz="half" idx="10"/>
          </p:nvPr>
        </p:nvSpPr>
        <p:spPr>
          <a:ln/>
        </p:spPr>
        <p:txBody>
          <a:bodyPr/>
          <a:lstStyle>
            <a:lvl1pPr>
              <a:defRPr/>
            </a:lvl1pPr>
          </a:lstStyle>
          <a:p>
            <a:pPr>
              <a:defRPr/>
            </a:pPr>
            <a:endParaRPr dirty="0"/>
          </a:p>
        </p:txBody>
      </p:sp>
      <p:sp>
        <p:nvSpPr>
          <p:cNvPr id="6" name="Fußzeilenplatzhalter 4"/>
          <p:cNvSpPr txBox="1">
            <a:spLocks noGrp="1"/>
          </p:cNvSpPr>
          <p:nvPr>
            <p:ph type="ftr" sz="quarter" idx="11"/>
          </p:nvPr>
        </p:nvSpPr>
        <p:spPr>
          <a:ln/>
        </p:spPr>
        <p:txBody>
          <a:bodyPr/>
          <a:lstStyle>
            <a:lvl1pPr>
              <a:defRPr/>
            </a:lvl1pPr>
          </a:lstStyle>
          <a:p>
            <a:pPr>
              <a:defRPr/>
            </a:pPr>
            <a:endParaRPr dirty="0"/>
          </a:p>
        </p:txBody>
      </p:sp>
      <p:sp>
        <p:nvSpPr>
          <p:cNvPr id="7" name="Foliennummernplatzhalter 5"/>
          <p:cNvSpPr txBox="1">
            <a:spLocks noGrp="1"/>
          </p:cNvSpPr>
          <p:nvPr>
            <p:ph type="sldNum" sz="quarter" idx="12"/>
          </p:nvPr>
        </p:nvSpPr>
        <p:spPr>
          <a:ln/>
        </p:spPr>
        <p:txBody>
          <a:bodyPr/>
          <a:lstStyle>
            <a:lvl1pPr>
              <a:defRPr/>
            </a:lvl1pPr>
          </a:lstStyle>
          <a:p>
            <a:pPr>
              <a:defRPr/>
            </a:pPr>
            <a:fld id="{B129B02A-BE6B-49E2-93AF-BCA904ECB0BA}" type="slidenum">
              <a:rPr/>
              <a:pPr>
                <a:defRPr/>
              </a:pPr>
              <a:t>‹Nr.›</a:t>
            </a:fld>
            <a:endParaRPr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1792443" y="4800600"/>
            <a:ext cx="5486400" cy="566644"/>
          </a:xfrm>
        </p:spPr>
        <p:txBody>
          <a:bodyPr anchor="b" anchorCtr="0"/>
          <a:lstStyle>
            <a:lvl1pPr algn="l">
              <a:defRPr sz="2000" b="1"/>
            </a:lvl1pPr>
          </a:lstStyle>
          <a:p>
            <a:pPr lvl="0"/>
            <a:r>
              <a:rPr lang="de-DE"/>
              <a:t>Titelmasterformat durch Klicken bearbeiten</a:t>
            </a:r>
          </a:p>
        </p:txBody>
      </p:sp>
      <p:sp>
        <p:nvSpPr>
          <p:cNvPr id="3" name="Bildplatzhalter 2"/>
          <p:cNvSpPr txBox="1">
            <a:spLocks noGrp="1"/>
          </p:cNvSpPr>
          <p:nvPr>
            <p:ph type="title" idx="4294967295"/>
          </p:nvPr>
        </p:nvSpPr>
        <p:spPr>
          <a:xfrm>
            <a:off x="1792443" y="612721"/>
            <a:ext cx="5486400" cy="4114800"/>
          </a:xfrm>
        </p:spPr>
        <p:txBody>
          <a:bodyPr anchor="t"/>
          <a:lstStyle>
            <a:lvl1pPr>
              <a:defRPr/>
            </a:lvl1pPr>
          </a:lstStyle>
          <a:p>
            <a:pPr lvl="0"/>
            <a:endParaRPr lang="de-DE"/>
          </a:p>
        </p:txBody>
      </p:sp>
      <p:sp>
        <p:nvSpPr>
          <p:cNvPr id="4" name="Textplatzhalter 3"/>
          <p:cNvSpPr txBox="1">
            <a:spLocks noGrp="1"/>
          </p:cNvSpPr>
          <p:nvPr>
            <p:ph type="body" idx="2"/>
          </p:nvPr>
        </p:nvSpPr>
        <p:spPr>
          <a:xfrm>
            <a:off x="1792443" y="5367244"/>
            <a:ext cx="5486400" cy="804955"/>
          </a:xfrm>
        </p:spPr>
        <p:txBody>
          <a:bodyPr/>
          <a:lstStyle>
            <a:lvl1pPr marL="0" indent="0">
              <a:buNone/>
              <a:defRPr sz="1400"/>
            </a:lvl1pPr>
          </a:lstStyle>
          <a:p>
            <a:pPr lvl="0"/>
            <a:r>
              <a:rPr lang="de-DE"/>
              <a:t>Textmasterformate durch Klicken bearbeiten</a:t>
            </a:r>
          </a:p>
        </p:txBody>
      </p:sp>
      <p:sp>
        <p:nvSpPr>
          <p:cNvPr id="5" name="Datumsplatzhalter 3"/>
          <p:cNvSpPr txBox="1">
            <a:spLocks noGrp="1"/>
          </p:cNvSpPr>
          <p:nvPr>
            <p:ph type="dt" sz="half" idx="10"/>
          </p:nvPr>
        </p:nvSpPr>
        <p:spPr>
          <a:ln/>
        </p:spPr>
        <p:txBody>
          <a:bodyPr/>
          <a:lstStyle>
            <a:lvl1pPr>
              <a:defRPr/>
            </a:lvl1pPr>
          </a:lstStyle>
          <a:p>
            <a:pPr>
              <a:defRPr/>
            </a:pPr>
            <a:endParaRPr dirty="0"/>
          </a:p>
        </p:txBody>
      </p:sp>
      <p:sp>
        <p:nvSpPr>
          <p:cNvPr id="6" name="Fußzeilenplatzhalter 4"/>
          <p:cNvSpPr txBox="1">
            <a:spLocks noGrp="1"/>
          </p:cNvSpPr>
          <p:nvPr>
            <p:ph type="ftr" sz="quarter" idx="11"/>
          </p:nvPr>
        </p:nvSpPr>
        <p:spPr>
          <a:ln/>
        </p:spPr>
        <p:txBody>
          <a:bodyPr/>
          <a:lstStyle>
            <a:lvl1pPr>
              <a:defRPr/>
            </a:lvl1pPr>
          </a:lstStyle>
          <a:p>
            <a:pPr>
              <a:defRPr/>
            </a:pPr>
            <a:endParaRPr dirty="0"/>
          </a:p>
        </p:txBody>
      </p:sp>
      <p:sp>
        <p:nvSpPr>
          <p:cNvPr id="7" name="Foliennummernplatzhalter 5"/>
          <p:cNvSpPr txBox="1">
            <a:spLocks noGrp="1"/>
          </p:cNvSpPr>
          <p:nvPr>
            <p:ph type="sldNum" sz="quarter" idx="12"/>
          </p:nvPr>
        </p:nvSpPr>
        <p:spPr>
          <a:ln/>
        </p:spPr>
        <p:txBody>
          <a:bodyPr/>
          <a:lstStyle>
            <a:lvl1pPr>
              <a:defRPr/>
            </a:lvl1pPr>
          </a:lstStyle>
          <a:p>
            <a:pPr>
              <a:defRPr/>
            </a:pPr>
            <a:fld id="{A944984A-A5BB-405F-864D-FE64B29590C7}" type="slidenum">
              <a:rPr/>
              <a:pPr>
                <a:defRPr/>
              </a:pPr>
              <a:t>‹Nr.›</a:t>
            </a:fld>
            <a:endParaRPr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10"/>
          </p:nvPr>
        </p:nvSpPr>
        <p:spPr>
          <a:ln/>
        </p:spPr>
        <p:txBody>
          <a:bodyPr/>
          <a:lstStyle>
            <a:lvl1pPr>
              <a:defRPr/>
            </a:lvl1pPr>
          </a:lstStyle>
          <a:p>
            <a:pPr>
              <a:defRPr/>
            </a:pPr>
            <a:endParaRPr dirty="0"/>
          </a:p>
        </p:txBody>
      </p:sp>
      <p:sp>
        <p:nvSpPr>
          <p:cNvPr id="5" name="Fußzeilenplatzhalter 4"/>
          <p:cNvSpPr txBox="1">
            <a:spLocks noGrp="1"/>
          </p:cNvSpPr>
          <p:nvPr>
            <p:ph type="ftr" sz="quarter" idx="11"/>
          </p:nvPr>
        </p:nvSpPr>
        <p:spPr>
          <a:ln/>
        </p:spPr>
        <p:txBody>
          <a:bodyPr/>
          <a:lstStyle>
            <a:lvl1pPr>
              <a:defRPr/>
            </a:lvl1pPr>
          </a:lstStyle>
          <a:p>
            <a:pPr>
              <a:defRPr/>
            </a:pPr>
            <a:endParaRPr dirty="0"/>
          </a:p>
        </p:txBody>
      </p:sp>
      <p:sp>
        <p:nvSpPr>
          <p:cNvPr id="6" name="Foliennummernplatzhalter 5"/>
          <p:cNvSpPr txBox="1">
            <a:spLocks noGrp="1"/>
          </p:cNvSpPr>
          <p:nvPr>
            <p:ph type="sldNum" sz="quarter" idx="12"/>
          </p:nvPr>
        </p:nvSpPr>
        <p:spPr>
          <a:ln/>
        </p:spPr>
        <p:txBody>
          <a:bodyPr/>
          <a:lstStyle>
            <a:lvl1pPr>
              <a:defRPr/>
            </a:lvl1pPr>
          </a:lstStyle>
          <a:p>
            <a:pPr>
              <a:defRPr/>
            </a:pPr>
            <a:fld id="{0E313491-1569-47CD-A932-B8228D28CEEA}" type="slidenum">
              <a:rPr/>
              <a:pPr>
                <a:defRPr/>
              </a:pPr>
              <a:t>‹Nr.›</a:t>
            </a:fld>
            <a:endParaRPr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txBox="1">
            <a:spLocks noGrp="1"/>
          </p:cNvSpPr>
          <p:nvPr>
            <p:ph type="title" orient="vert"/>
          </p:nvPr>
        </p:nvSpPr>
        <p:spPr>
          <a:xfrm>
            <a:off x="6629400" y="272884"/>
            <a:ext cx="2057400" cy="5857920"/>
          </a:xfrm>
        </p:spPr>
        <p:txBody>
          <a:bodyPr vert="eaVert"/>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a:xfrm>
            <a:off x="457200" y="272884"/>
            <a:ext cx="6019915" cy="5857920"/>
          </a:xfrm>
        </p:spPr>
        <p:txBody>
          <a:bodyPr vert="eaVert"/>
          <a:lstStyle>
            <a:lvl1pPr>
              <a:defRPr/>
            </a:lvl1pPr>
            <a:lvl2pPr>
              <a:defRPr/>
            </a:lvl2pPr>
            <a:lvl3pPr>
              <a:defRPr/>
            </a:lvl3pPr>
            <a:lvl4pPr>
              <a:defRPr/>
            </a:lvl4pPr>
            <a:lvl5pPr>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10"/>
          </p:nvPr>
        </p:nvSpPr>
        <p:spPr>
          <a:ln/>
        </p:spPr>
        <p:txBody>
          <a:bodyPr/>
          <a:lstStyle>
            <a:lvl1pPr>
              <a:defRPr/>
            </a:lvl1pPr>
          </a:lstStyle>
          <a:p>
            <a:pPr>
              <a:defRPr/>
            </a:pPr>
            <a:endParaRPr dirty="0"/>
          </a:p>
        </p:txBody>
      </p:sp>
      <p:sp>
        <p:nvSpPr>
          <p:cNvPr id="5" name="Fußzeilenplatzhalter 4"/>
          <p:cNvSpPr txBox="1">
            <a:spLocks noGrp="1"/>
          </p:cNvSpPr>
          <p:nvPr>
            <p:ph type="ftr" sz="quarter" idx="11"/>
          </p:nvPr>
        </p:nvSpPr>
        <p:spPr>
          <a:ln/>
        </p:spPr>
        <p:txBody>
          <a:bodyPr/>
          <a:lstStyle>
            <a:lvl1pPr>
              <a:defRPr/>
            </a:lvl1pPr>
          </a:lstStyle>
          <a:p>
            <a:pPr>
              <a:defRPr/>
            </a:pPr>
            <a:endParaRPr dirty="0"/>
          </a:p>
        </p:txBody>
      </p:sp>
      <p:sp>
        <p:nvSpPr>
          <p:cNvPr id="6" name="Foliennummernplatzhalter 5"/>
          <p:cNvSpPr txBox="1">
            <a:spLocks noGrp="1"/>
          </p:cNvSpPr>
          <p:nvPr>
            <p:ph type="sldNum" sz="quarter" idx="12"/>
          </p:nvPr>
        </p:nvSpPr>
        <p:spPr>
          <a:ln/>
        </p:spPr>
        <p:txBody>
          <a:bodyPr/>
          <a:lstStyle>
            <a:lvl1pPr>
              <a:defRPr/>
            </a:lvl1pPr>
          </a:lstStyle>
          <a:p>
            <a:pPr>
              <a:defRPr/>
            </a:pPr>
            <a:fld id="{A398E15D-EA74-4C6B-8BD3-028BEB53BEB1}" type="slidenum">
              <a:rPr/>
              <a:pPr>
                <a:defRPr/>
              </a:pPr>
              <a:t>‹Nr.›</a:t>
            </a:fld>
            <a:endParaRPr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lang="de-DE"/>
            </a:lvl1pPr>
          </a:lstStyle>
          <a:p>
            <a:pPr lvl="0"/>
            <a:r>
              <a:rPr lang="de-DE"/>
              <a:t>Titelmasterformat durch Klicken bearbeiten</a:t>
            </a:r>
          </a:p>
        </p:txBody>
      </p:sp>
      <p:sp>
        <p:nvSpPr>
          <p:cNvPr id="3" name="Inhaltsplatzhalter 2"/>
          <p:cNvSpPr txBox="1">
            <a:spLocks noGrp="1"/>
          </p:cNvSpPr>
          <p:nvPr>
            <p:ph type="title" idx="4294967295"/>
          </p:nvPr>
        </p:nvSpPr>
        <p:spPr>
          <a:xfrm>
            <a:off x="457200" y="1719355"/>
            <a:ext cx="4038475" cy="4411797"/>
          </a:xfrm>
        </p:spPr>
        <p:txBody>
          <a:bodyPr anchor="t"/>
          <a:lstStyle>
            <a:lvl1pPr marL="343082" indent="-343082">
              <a:spcBef>
                <a:spcPts val="700"/>
              </a:spcBef>
              <a:buClr>
                <a:srgbClr val="330066"/>
              </a:buClr>
              <a:buSzPct val="70000"/>
              <a:buFont typeface="Wingdings" pitchFamily="2"/>
              <a:buChar char="l"/>
              <a:defRPr lang="de-DE" sz="28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Inhaltsplatzhalter 3"/>
          <p:cNvSpPr txBox="1">
            <a:spLocks noGrp="1"/>
          </p:cNvSpPr>
          <p:nvPr>
            <p:ph type="title" idx="4294967295"/>
          </p:nvPr>
        </p:nvSpPr>
        <p:spPr>
          <a:xfrm>
            <a:off x="4648315" y="1719355"/>
            <a:ext cx="4038475" cy="4411797"/>
          </a:xfrm>
        </p:spPr>
        <p:txBody>
          <a:bodyPr anchor="t"/>
          <a:lstStyle>
            <a:lvl1pPr marL="343082" indent="-343082">
              <a:spcBef>
                <a:spcPts val="700"/>
              </a:spcBef>
              <a:buClr>
                <a:srgbClr val="330066"/>
              </a:buClr>
              <a:buSzPct val="70000"/>
              <a:buFont typeface="Wingdings" pitchFamily="2"/>
              <a:buChar char="l"/>
              <a:defRPr lang="de-DE" sz="28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5" name="Rectangle 5"/>
          <p:cNvSpPr txBox="1">
            <a:spLocks noGrp="1"/>
          </p:cNvSpPr>
          <p:nvPr>
            <p:ph type="dt" sz="half" idx="10"/>
          </p:nvPr>
        </p:nvSpPr>
        <p:spPr>
          <a:ln/>
        </p:spPr>
        <p:txBody>
          <a:bodyPr/>
          <a:lstStyle>
            <a:lvl1pPr>
              <a:defRPr/>
            </a:lvl1pPr>
          </a:lstStyle>
          <a:p>
            <a:pPr>
              <a:defRPr/>
            </a:pPr>
            <a:endParaRPr dirty="0"/>
          </a:p>
        </p:txBody>
      </p:sp>
      <p:sp>
        <p:nvSpPr>
          <p:cNvPr id="6" name="Rectangle 6"/>
          <p:cNvSpPr txBox="1">
            <a:spLocks noGrp="1"/>
          </p:cNvSpPr>
          <p:nvPr>
            <p:ph type="ftr" sz="quarter" idx="11"/>
          </p:nvPr>
        </p:nvSpPr>
        <p:spPr>
          <a:ln/>
        </p:spPr>
        <p:txBody>
          <a:bodyPr/>
          <a:lstStyle>
            <a:lvl1pPr>
              <a:defRPr/>
            </a:lvl1pPr>
          </a:lstStyle>
          <a:p>
            <a:pPr>
              <a:defRPr/>
            </a:pPr>
            <a:endParaRPr dirty="0"/>
          </a:p>
        </p:txBody>
      </p:sp>
      <p:sp>
        <p:nvSpPr>
          <p:cNvPr id="7" name="Rectangle 7"/>
          <p:cNvSpPr txBox="1">
            <a:spLocks noGrp="1"/>
          </p:cNvSpPr>
          <p:nvPr>
            <p:ph type="sldNum" sz="quarter" idx="12"/>
          </p:nvPr>
        </p:nvSpPr>
        <p:spPr>
          <a:ln/>
        </p:spPr>
        <p:txBody>
          <a:bodyPr/>
          <a:lstStyle>
            <a:lvl1pPr>
              <a:defRPr/>
            </a:lvl1pPr>
          </a:lstStyle>
          <a:p>
            <a:pPr>
              <a:defRPr/>
            </a:pPr>
            <a:fld id="{B3512E99-C622-4435-AE70-7FA464583E23}" type="slidenum">
              <a:rPr/>
              <a:pPr>
                <a:defRPr/>
              </a:pPr>
              <a:t>‹Nr.›</a:t>
            </a:fld>
            <a:endParaRPr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4676"/>
            <a:ext cx="8229600" cy="1143000"/>
          </a:xfrm>
        </p:spPr>
        <p:txBody>
          <a:bodyPr/>
          <a:lstStyle>
            <a:lvl1pPr>
              <a:defRPr lang="de-DE"/>
            </a:lvl1pPr>
          </a:lstStyle>
          <a:p>
            <a:pPr lvl="0"/>
            <a:r>
              <a:rPr lang="de-DE"/>
              <a:t>Titelmasterformat durch Klicken bearbeiten</a:t>
            </a:r>
          </a:p>
        </p:txBody>
      </p:sp>
      <p:sp>
        <p:nvSpPr>
          <p:cNvPr id="3" name="Textplatzhalter 2"/>
          <p:cNvSpPr txBox="1">
            <a:spLocks noGrp="1"/>
          </p:cNvSpPr>
          <p:nvPr>
            <p:ph type="body" idx="1"/>
          </p:nvPr>
        </p:nvSpPr>
        <p:spPr>
          <a:xfrm>
            <a:off x="457200" y="1535039"/>
            <a:ext cx="4040276" cy="639723"/>
          </a:xfrm>
        </p:spPr>
        <p:txBody>
          <a:bodyPr anchor="b"/>
          <a:lstStyle>
            <a:lvl1pPr marL="0" indent="0">
              <a:spcBef>
                <a:spcPts val="600"/>
              </a:spcBef>
              <a:buNone/>
              <a:defRPr lang="de-DE" sz="2400" b="1"/>
            </a:lvl1pPr>
          </a:lstStyle>
          <a:p>
            <a:pPr lvl="0"/>
            <a:r>
              <a:rPr lang="de-DE"/>
              <a:t>Textmasterformate durch Klicken bearbeiten</a:t>
            </a:r>
          </a:p>
        </p:txBody>
      </p:sp>
      <p:sp>
        <p:nvSpPr>
          <p:cNvPr id="4" name="Inhaltsplatzhalter 3"/>
          <p:cNvSpPr txBox="1">
            <a:spLocks noGrp="1"/>
          </p:cNvSpPr>
          <p:nvPr>
            <p:ph type="title" idx="4294967295"/>
          </p:nvPr>
        </p:nvSpPr>
        <p:spPr>
          <a:xfrm>
            <a:off x="457200" y="2174763"/>
            <a:ext cx="4040276" cy="3951360"/>
          </a:xfrm>
        </p:spPr>
        <p:txBody>
          <a:bodyPr anchor="t"/>
          <a:lstStyle>
            <a:lvl1pPr marL="343082" indent="-343082">
              <a:spcBef>
                <a:spcPts val="600"/>
              </a:spcBef>
              <a:buClr>
                <a:srgbClr val="330066"/>
              </a:buClr>
              <a:buSzPct val="70000"/>
              <a:buFont typeface="Wingdings" pitchFamily="2"/>
              <a:buChar char="l"/>
              <a:defRPr lang="de-DE" sz="24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5" name="Textplatzhalter 4"/>
          <p:cNvSpPr txBox="1">
            <a:spLocks noGrp="1"/>
          </p:cNvSpPr>
          <p:nvPr>
            <p:ph type="body" idx="3"/>
          </p:nvPr>
        </p:nvSpPr>
        <p:spPr>
          <a:xfrm>
            <a:off x="4645078" y="1535039"/>
            <a:ext cx="4041721" cy="639723"/>
          </a:xfrm>
        </p:spPr>
        <p:txBody>
          <a:bodyPr anchor="b"/>
          <a:lstStyle>
            <a:lvl1pPr marL="0" indent="0">
              <a:spcBef>
                <a:spcPts val="600"/>
              </a:spcBef>
              <a:buNone/>
              <a:defRPr lang="de-DE" sz="2400" b="1"/>
            </a:lvl1pPr>
          </a:lstStyle>
          <a:p>
            <a:pPr lvl="0"/>
            <a:r>
              <a:rPr lang="de-DE"/>
              <a:t>Textmasterformate durch Klicken bearbeiten</a:t>
            </a:r>
          </a:p>
        </p:txBody>
      </p:sp>
      <p:sp>
        <p:nvSpPr>
          <p:cNvPr id="6" name="Inhaltsplatzhalter 5"/>
          <p:cNvSpPr txBox="1">
            <a:spLocks noGrp="1"/>
          </p:cNvSpPr>
          <p:nvPr>
            <p:ph type="title" idx="4294967295"/>
          </p:nvPr>
        </p:nvSpPr>
        <p:spPr>
          <a:xfrm>
            <a:off x="4645078" y="2174763"/>
            <a:ext cx="4041721" cy="3951360"/>
          </a:xfrm>
        </p:spPr>
        <p:txBody>
          <a:bodyPr anchor="t"/>
          <a:lstStyle>
            <a:lvl1pPr marL="343082" indent="-343082">
              <a:spcBef>
                <a:spcPts val="600"/>
              </a:spcBef>
              <a:buClr>
                <a:srgbClr val="330066"/>
              </a:buClr>
              <a:buSzPct val="70000"/>
              <a:buFont typeface="Wingdings" pitchFamily="2"/>
              <a:buChar char="l"/>
              <a:defRPr lang="de-DE" sz="24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7" name="Rectangle 5"/>
          <p:cNvSpPr txBox="1">
            <a:spLocks noGrp="1"/>
          </p:cNvSpPr>
          <p:nvPr>
            <p:ph type="dt" sz="half" idx="10"/>
          </p:nvPr>
        </p:nvSpPr>
        <p:spPr>
          <a:ln/>
        </p:spPr>
        <p:txBody>
          <a:bodyPr/>
          <a:lstStyle>
            <a:lvl1pPr>
              <a:defRPr/>
            </a:lvl1pPr>
          </a:lstStyle>
          <a:p>
            <a:pPr>
              <a:defRPr/>
            </a:pPr>
            <a:endParaRPr dirty="0"/>
          </a:p>
        </p:txBody>
      </p:sp>
      <p:sp>
        <p:nvSpPr>
          <p:cNvPr id="8" name="Rectangle 6"/>
          <p:cNvSpPr txBox="1">
            <a:spLocks noGrp="1"/>
          </p:cNvSpPr>
          <p:nvPr>
            <p:ph type="ftr" sz="quarter" idx="11"/>
          </p:nvPr>
        </p:nvSpPr>
        <p:spPr>
          <a:ln/>
        </p:spPr>
        <p:txBody>
          <a:bodyPr/>
          <a:lstStyle>
            <a:lvl1pPr>
              <a:defRPr/>
            </a:lvl1pPr>
          </a:lstStyle>
          <a:p>
            <a:pPr>
              <a:defRPr/>
            </a:pPr>
            <a:endParaRPr dirty="0"/>
          </a:p>
        </p:txBody>
      </p:sp>
      <p:sp>
        <p:nvSpPr>
          <p:cNvPr id="9" name="Rectangle 7"/>
          <p:cNvSpPr txBox="1">
            <a:spLocks noGrp="1"/>
          </p:cNvSpPr>
          <p:nvPr>
            <p:ph type="sldNum" sz="quarter" idx="12"/>
          </p:nvPr>
        </p:nvSpPr>
        <p:spPr>
          <a:ln/>
        </p:spPr>
        <p:txBody>
          <a:bodyPr/>
          <a:lstStyle>
            <a:lvl1pPr>
              <a:defRPr/>
            </a:lvl1pPr>
          </a:lstStyle>
          <a:p>
            <a:pPr>
              <a:defRPr/>
            </a:pPr>
            <a:fld id="{094059F1-43FD-45C9-96F1-E995B6F7B223}" type="slidenum">
              <a:rPr/>
              <a:pPr>
                <a:defRPr/>
              </a:pPr>
              <a:t>‹Nr.›</a:t>
            </a:fld>
            <a:endParaRPr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4" name="Textfeld 3"/>
          <p:cNvSpPr txBox="1"/>
          <p:nvPr/>
        </p:nvSpPr>
        <p:spPr>
          <a:xfrm>
            <a:off x="215900" y="6264275"/>
            <a:ext cx="8099425" cy="503238"/>
          </a:xfrm>
          <a:prstGeom prst="rect">
            <a:avLst/>
          </a:prstGeom>
          <a:noFill/>
          <a:ln>
            <a:noFill/>
          </a:ln>
        </p:spPr>
        <p:txBody>
          <a:bodyPr lIns="0" tIns="0" rIns="0" bIns="0" anchorCtr="1" compatLnSpc="0"/>
          <a:lstStyle/>
          <a:p>
            <a:pPr algn="ctr" fontAlgn="auto" hangingPunct="0">
              <a:spcBef>
                <a:spcPts val="0"/>
              </a:spcBef>
              <a:spcAft>
                <a:spcPts val="0"/>
              </a:spcAft>
              <a:defRPr sz="1800" b="0" i="0" u="none" strike="noStrike" kern="0" cap="none" spc="0" baseline="0">
                <a:solidFill>
                  <a:srgbClr val="000000"/>
                </a:solidFill>
                <a:uFillTx/>
              </a:defRPr>
            </a:pPr>
            <a:r>
              <a:rPr lang="de-DE" sz="2200" b="1" kern="0" dirty="0">
                <a:solidFill>
                  <a:srgbClr val="FFFFFF"/>
                </a:solidFill>
                <a:latin typeface="Calibri" pitchFamily="34"/>
                <a:ea typeface="Arial Unicode MS" pitchFamily="2"/>
                <a:cs typeface="Tahoma" pitchFamily="2"/>
              </a:rPr>
              <a:t>Towards a commons-based copyright</a:t>
            </a:r>
            <a:r>
              <a:rPr lang="de-DE" sz="2200" b="1" kern="0" dirty="0">
                <a:solidFill>
                  <a:srgbClr val="FFFFFF"/>
                </a:solidFill>
                <a:latin typeface="Calibri" pitchFamily="34"/>
                <a:ea typeface="Arial Unicode MS" pitchFamily="2"/>
                <a:cs typeface="Arial" pitchFamily="2"/>
              </a:rPr>
              <a:t>– IFLA 08/2010</a:t>
            </a:r>
          </a:p>
        </p:txBody>
      </p:sp>
      <p:sp>
        <p:nvSpPr>
          <p:cNvPr id="2" name="Titel 1"/>
          <p:cNvSpPr txBox="1">
            <a:spLocks noGrp="1"/>
          </p:cNvSpPr>
          <p:nvPr>
            <p:ph type="title"/>
          </p:nvPr>
        </p:nvSpPr>
        <p:spPr>
          <a:xfrm>
            <a:off x="313200" y="122401"/>
            <a:ext cx="7543800" cy="1295284"/>
          </a:xfrm>
        </p:spPr>
        <p:txBody>
          <a:bodyPr/>
          <a:lstStyle>
            <a:lvl1pPr>
              <a:defRPr lang="de-DE"/>
            </a:lvl1pPr>
          </a:lstStyle>
          <a:p>
            <a:pPr lvl="0"/>
            <a:r>
              <a:rPr lang="de-DE"/>
              <a:t>Titelmasterformat durch Klicken bearbeiten</a:t>
            </a:r>
          </a:p>
        </p:txBody>
      </p:sp>
      <p:sp>
        <p:nvSpPr>
          <p:cNvPr id="7" name="Textplatzhalter 6"/>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
        <p:nvSpPr>
          <p:cNvPr id="8" name="Datumsplatzhalter 2"/>
          <p:cNvSpPr txBox="1">
            <a:spLocks noGrp="1"/>
          </p:cNvSpPr>
          <p:nvPr>
            <p:ph type="dt" sz="half" idx="10"/>
          </p:nvPr>
        </p:nvSpPr>
        <p:spPr/>
        <p:txBody>
          <a:bodyPr/>
          <a:lstStyle>
            <a:lvl1pPr>
              <a:defRPr/>
            </a:lvl1pPr>
          </a:lstStyle>
          <a:p>
            <a:pPr>
              <a:defRPr/>
            </a:pPr>
            <a:endParaRPr dirty="0"/>
          </a:p>
        </p:txBody>
      </p:sp>
      <p:sp>
        <p:nvSpPr>
          <p:cNvPr id="9" name="Fußzeilenplatzhalter 3"/>
          <p:cNvSpPr txBox="1">
            <a:spLocks noGrp="1"/>
          </p:cNvSpPr>
          <p:nvPr>
            <p:ph type="ftr" sz="quarter" idx="11"/>
          </p:nvPr>
        </p:nvSpPr>
        <p:spPr/>
        <p:txBody>
          <a:bodyPr/>
          <a:lstStyle>
            <a:lvl1pPr>
              <a:defRPr/>
            </a:lvl1pPr>
          </a:lstStyle>
          <a:p>
            <a:pPr>
              <a:defRPr/>
            </a:pPr>
            <a:endParaRPr dirty="0"/>
          </a:p>
        </p:txBody>
      </p:sp>
      <p:sp>
        <p:nvSpPr>
          <p:cNvPr id="10" name="Foliennummernplatzhalter 4"/>
          <p:cNvSpPr txBox="1">
            <a:spLocks noGrp="1"/>
          </p:cNvSpPr>
          <p:nvPr>
            <p:ph type="sldNum" sz="quarter" idx="12"/>
          </p:nvPr>
        </p:nvSpPr>
        <p:spPr/>
        <p:txBody>
          <a:bodyPr/>
          <a:lstStyle>
            <a:lvl1pPr>
              <a:defRPr/>
            </a:lvl1pPr>
          </a:lstStyle>
          <a:p>
            <a:pPr>
              <a:defRPr/>
            </a:pPr>
            <a:fld id="{ADD81E02-3AA0-4184-BD69-3DC709FE5E72}" type="slidenum">
              <a:rPr/>
              <a:pPr>
                <a:defRPr/>
              </a:pPr>
              <a:t>‹Nr.›</a:t>
            </a:fld>
            <a:endParaRPr dirty="0"/>
          </a:p>
        </p:txBody>
      </p:sp>
      <p:sp>
        <p:nvSpPr>
          <p:cNvPr id="11" name="Rectangle 36"/>
          <p:cNvSpPr/>
          <p:nvPr userDrawn="1"/>
        </p:nvSpPr>
        <p:spPr>
          <a:xfrm>
            <a:off x="8501063" y="6410325"/>
            <a:ext cx="533400" cy="304800"/>
          </a:xfrm>
          <a:prstGeom prst="rect">
            <a:avLst/>
          </a:prstGeom>
          <a:solidFill>
            <a:srgbClr val="F9F9F9"/>
          </a:solidFill>
          <a:ln>
            <a:noFill/>
            <a:prstDash val="solid"/>
          </a:ln>
        </p:spPr>
        <p:txBody>
          <a:bodyPr wrap="none" anchor="ctr" anchorCtr="1" compatLnSpc="0"/>
          <a:lstStyle/>
          <a:p>
            <a:pPr algn="ctr" fontAlgn="auto" hangingPunct="0">
              <a:spcBef>
                <a:spcPts val="0"/>
              </a:spcBef>
              <a:spcAft>
                <a:spcPts val="0"/>
              </a:spcAft>
              <a:defRPr sz="1800" b="0" i="0" u="none" strike="noStrike" kern="0" cap="none" spc="0" baseline="0">
                <a:solidFill>
                  <a:srgbClr val="000000"/>
                </a:solidFill>
                <a:uFillTx/>
              </a:defRPr>
            </a:pPr>
            <a:fld id="{076CF14E-1BEA-4B55-A1EA-FE8E8637DFAD}" type="slidenum">
              <a:rPr lang="de-DE" kern="0">
                <a:solidFill>
                  <a:srgbClr val="000066"/>
                </a:solidFill>
                <a:latin typeface="Arial" pitchFamily="34"/>
                <a:ea typeface="Arial Unicode MS" pitchFamily="2"/>
                <a:cs typeface="Tahoma" pitchFamily="2"/>
              </a:rPr>
              <a:pPr algn="ctr" fontAlgn="auto" hangingPunct="0">
                <a:spcBef>
                  <a:spcPts val="0"/>
                </a:spcBef>
                <a:spcAft>
                  <a:spcPts val="0"/>
                </a:spcAft>
                <a:defRPr sz="1800" b="0" i="0" u="none" strike="noStrike" kern="0" cap="none" spc="0" baseline="0">
                  <a:solidFill>
                    <a:srgbClr val="000000"/>
                  </a:solidFill>
                  <a:uFillTx/>
                </a:defRPr>
              </a:pPr>
              <a:t>‹Nr.›</a:t>
            </a:fld>
            <a:endParaRPr lang="de-DE" kern="0" dirty="0">
              <a:solidFill>
                <a:srgbClr val="000066"/>
              </a:solidFill>
              <a:latin typeface="Arial" pitchFamily="34"/>
              <a:ea typeface="Arial Unicode MS" pitchFamily="2"/>
              <a:cs typeface="Tahoma" pitchFamily="2"/>
            </a:endParaRPr>
          </a:p>
        </p:txBody>
      </p:sp>
      <p:sp>
        <p:nvSpPr>
          <p:cNvPr id="14" name="Textfeld 13"/>
          <p:cNvSpPr txBox="1"/>
          <p:nvPr userDrawn="1"/>
        </p:nvSpPr>
        <p:spPr>
          <a:xfrm>
            <a:off x="539552" y="6309320"/>
            <a:ext cx="7380436" cy="333077"/>
          </a:xfrm>
          <a:prstGeom prst="rect">
            <a:avLst/>
          </a:prstGeom>
          <a:solidFill>
            <a:srgbClr val="002060"/>
          </a:solidFill>
          <a:ln>
            <a:noFill/>
          </a:ln>
        </p:spPr>
        <p:txBody>
          <a:bodyPr lIns="0" tIns="0" rIns="0" bIns="0" anchor="ctr" anchorCtr="1" compatLnSpc="0"/>
          <a:lstStyle/>
          <a:p>
            <a:pPr marL="0" marR="0" indent="0" algn="l" defTabSz="914400" rtl="0" eaLnBrk="1" fontAlgn="base" latinLnBrk="0" hangingPunct="1">
              <a:lnSpc>
                <a:spcPct val="100000"/>
              </a:lnSpc>
              <a:spcBef>
                <a:spcPct val="0"/>
              </a:spcBef>
              <a:spcAft>
                <a:spcPct val="0"/>
              </a:spcAft>
              <a:buClrTx/>
              <a:buSzTx/>
              <a:buFontTx/>
              <a:buNone/>
              <a:tabLst/>
              <a:defRPr/>
            </a:pPr>
            <a:r>
              <a:rPr lang="de-DE" sz="1600" b="1" dirty="0" smtClean="0">
                <a:solidFill>
                  <a:schemeClr val="bg1"/>
                </a:solidFill>
              </a:rPr>
              <a:t>Zweitveröffentlichungsrecht im Urheberrecht</a:t>
            </a:r>
            <a:endParaRPr lang="de-DE" sz="1600" b="1" dirty="0">
              <a:solidFill>
                <a:schemeClr val="bg1"/>
              </a:solidFill>
            </a:endParaRPr>
          </a:p>
        </p:txBody>
      </p:sp>
    </p:spTree>
  </p:cSld>
  <p:clrMapOvr>
    <a:masterClrMapping/>
  </p:clrMapOvr>
  <p:transition/>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Titel 4"/>
          <p:cNvSpPr txBox="1">
            <a:spLocks noGrp="1"/>
          </p:cNvSpPr>
          <p:nvPr>
            <p:ph type="title" idx="4294967295"/>
          </p:nvPr>
        </p:nvSpPr>
        <p:spPr>
          <a:xfrm>
            <a:off x="457200" y="273597"/>
            <a:ext cx="8229243" cy="1144801"/>
          </a:xfrm>
        </p:spPr>
        <p:txBody>
          <a:bodyPr lIns="0" tIns="0" rIns="0" bIns="0" anchor="ctr" anchorCtr="1"/>
          <a:lstStyle>
            <a:lvl1pPr algn="ctr" hangingPunct="0">
              <a:buNone/>
              <a:defRPr lang="de-DE" sz="4400" b="0" kern="1200">
                <a:cs typeface="Tahoma" pitchFamily="2"/>
              </a:defRPr>
            </a:lvl1pPr>
          </a:lstStyle>
          <a:p>
            <a:pPr lvl="0"/>
            <a:endParaRPr lang="de-DE"/>
          </a:p>
        </p:txBody>
      </p:sp>
      <p:sp>
        <p:nvSpPr>
          <p:cNvPr id="6" name="Textplatzhalter 5"/>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
        <p:nvSpPr>
          <p:cNvPr id="4" name="Rectangle 5"/>
          <p:cNvSpPr txBox="1">
            <a:spLocks noGrp="1"/>
          </p:cNvSpPr>
          <p:nvPr>
            <p:ph type="dt" sz="half" idx="10"/>
          </p:nvPr>
        </p:nvSpPr>
        <p:spPr>
          <a:ln/>
        </p:spPr>
        <p:txBody>
          <a:bodyPr/>
          <a:lstStyle>
            <a:lvl1pPr>
              <a:defRPr/>
            </a:lvl1pPr>
          </a:lstStyle>
          <a:p>
            <a:pPr>
              <a:defRPr/>
            </a:pPr>
            <a:endParaRPr dirty="0"/>
          </a:p>
        </p:txBody>
      </p:sp>
      <p:sp>
        <p:nvSpPr>
          <p:cNvPr id="7" name="Rectangle 6"/>
          <p:cNvSpPr txBox="1">
            <a:spLocks noGrp="1"/>
          </p:cNvSpPr>
          <p:nvPr>
            <p:ph type="ftr" sz="quarter" idx="11"/>
          </p:nvPr>
        </p:nvSpPr>
        <p:spPr>
          <a:ln/>
        </p:spPr>
        <p:txBody>
          <a:bodyPr/>
          <a:lstStyle>
            <a:lvl1pPr>
              <a:defRPr/>
            </a:lvl1pPr>
          </a:lstStyle>
          <a:p>
            <a:pPr>
              <a:defRPr/>
            </a:pPr>
            <a:endParaRPr dirty="0"/>
          </a:p>
        </p:txBody>
      </p:sp>
      <p:sp>
        <p:nvSpPr>
          <p:cNvPr id="8" name="Rectangle 7"/>
          <p:cNvSpPr txBox="1">
            <a:spLocks noGrp="1"/>
          </p:cNvSpPr>
          <p:nvPr>
            <p:ph type="sldNum" sz="quarter" idx="12"/>
          </p:nvPr>
        </p:nvSpPr>
        <p:spPr>
          <a:ln/>
        </p:spPr>
        <p:txBody>
          <a:bodyPr/>
          <a:lstStyle>
            <a:lvl1pPr>
              <a:defRPr/>
            </a:lvl1pPr>
          </a:lstStyle>
          <a:p>
            <a:pPr>
              <a:defRPr/>
            </a:pPr>
            <a:fld id="{A50818C6-2989-49E6-928D-12E42B7D9070}" type="slidenum">
              <a:rPr/>
              <a:pPr>
                <a:defRPr/>
              </a:pPr>
              <a:t>‹Nr.›</a:t>
            </a:fld>
            <a:endParaRPr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2884"/>
            <a:ext cx="3008156" cy="1162083"/>
          </a:xfrm>
        </p:spPr>
        <p:txBody>
          <a:bodyPr/>
          <a:lstStyle>
            <a:lvl1pPr>
              <a:defRPr lang="de-DE" sz="2000"/>
            </a:lvl1pPr>
          </a:lstStyle>
          <a:p>
            <a:pPr lvl="0"/>
            <a:r>
              <a:rPr lang="de-DE"/>
              <a:t>Titelmasterformat durch Klicken bearbeiten</a:t>
            </a:r>
          </a:p>
        </p:txBody>
      </p:sp>
      <p:sp>
        <p:nvSpPr>
          <p:cNvPr id="3" name="Inhaltsplatzhalter 2"/>
          <p:cNvSpPr txBox="1">
            <a:spLocks noGrp="1"/>
          </p:cNvSpPr>
          <p:nvPr>
            <p:ph type="title" idx="4294967295"/>
          </p:nvPr>
        </p:nvSpPr>
        <p:spPr>
          <a:xfrm>
            <a:off x="3575157" y="272884"/>
            <a:ext cx="5111642" cy="5853238"/>
          </a:xfrm>
        </p:spPr>
        <p:txBody>
          <a:bodyPr anchor="t"/>
          <a:lstStyle>
            <a:lvl1pPr marL="343082" indent="-343082">
              <a:spcBef>
                <a:spcPts val="800"/>
              </a:spcBef>
              <a:buClr>
                <a:srgbClr val="330066"/>
              </a:buClr>
              <a:buSzPct val="70000"/>
              <a:buFont typeface="Wingdings" pitchFamily="2"/>
              <a:buChar char="l"/>
              <a:defRPr lang="de-DE" sz="32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Textplatzhalter 3"/>
          <p:cNvSpPr txBox="1">
            <a:spLocks noGrp="1"/>
          </p:cNvSpPr>
          <p:nvPr>
            <p:ph type="body" idx="2"/>
          </p:nvPr>
        </p:nvSpPr>
        <p:spPr>
          <a:xfrm>
            <a:off x="457200" y="1434958"/>
            <a:ext cx="3008156" cy="4691155"/>
          </a:xfrm>
        </p:spPr>
        <p:txBody>
          <a:bodyPr/>
          <a:lstStyle>
            <a:lvl1pPr marL="0" indent="0">
              <a:spcBef>
                <a:spcPts val="300"/>
              </a:spcBef>
              <a:buNone/>
              <a:defRPr lang="de-DE" sz="1400"/>
            </a:lvl1pPr>
          </a:lstStyle>
          <a:p>
            <a:pPr lvl="0"/>
            <a:r>
              <a:rPr lang="de-DE"/>
              <a:t>Textmasterformate durch Klicken bearbeiten</a:t>
            </a:r>
          </a:p>
        </p:txBody>
      </p:sp>
      <p:sp>
        <p:nvSpPr>
          <p:cNvPr id="5" name="Rectangle 5"/>
          <p:cNvSpPr txBox="1">
            <a:spLocks noGrp="1"/>
          </p:cNvSpPr>
          <p:nvPr>
            <p:ph type="dt" sz="half" idx="10"/>
          </p:nvPr>
        </p:nvSpPr>
        <p:spPr>
          <a:ln/>
        </p:spPr>
        <p:txBody>
          <a:bodyPr/>
          <a:lstStyle>
            <a:lvl1pPr>
              <a:defRPr/>
            </a:lvl1pPr>
          </a:lstStyle>
          <a:p>
            <a:pPr>
              <a:defRPr/>
            </a:pPr>
            <a:endParaRPr dirty="0"/>
          </a:p>
        </p:txBody>
      </p:sp>
      <p:sp>
        <p:nvSpPr>
          <p:cNvPr id="6" name="Rectangle 6"/>
          <p:cNvSpPr txBox="1">
            <a:spLocks noGrp="1"/>
          </p:cNvSpPr>
          <p:nvPr>
            <p:ph type="ftr" sz="quarter" idx="11"/>
          </p:nvPr>
        </p:nvSpPr>
        <p:spPr>
          <a:ln/>
        </p:spPr>
        <p:txBody>
          <a:bodyPr/>
          <a:lstStyle>
            <a:lvl1pPr>
              <a:defRPr/>
            </a:lvl1pPr>
          </a:lstStyle>
          <a:p>
            <a:pPr>
              <a:defRPr/>
            </a:pPr>
            <a:endParaRPr dirty="0"/>
          </a:p>
        </p:txBody>
      </p:sp>
      <p:sp>
        <p:nvSpPr>
          <p:cNvPr id="7" name="Rectangle 7"/>
          <p:cNvSpPr txBox="1">
            <a:spLocks noGrp="1"/>
          </p:cNvSpPr>
          <p:nvPr>
            <p:ph type="sldNum" sz="quarter" idx="12"/>
          </p:nvPr>
        </p:nvSpPr>
        <p:spPr>
          <a:ln/>
        </p:spPr>
        <p:txBody>
          <a:bodyPr/>
          <a:lstStyle>
            <a:lvl1pPr>
              <a:defRPr/>
            </a:lvl1pPr>
          </a:lstStyle>
          <a:p>
            <a:pPr>
              <a:defRPr/>
            </a:pPr>
            <a:fld id="{80F18DDF-0372-429D-B0B7-0281BCF00120}" type="slidenum">
              <a:rPr/>
              <a:pPr>
                <a:defRPr/>
              </a:pPr>
              <a:t>‹Nr.›</a:t>
            </a:fld>
            <a:endParaRPr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1792443" y="4800600"/>
            <a:ext cx="5486400" cy="566644"/>
          </a:xfrm>
        </p:spPr>
        <p:txBody>
          <a:bodyPr/>
          <a:lstStyle>
            <a:lvl1pPr>
              <a:defRPr lang="de-DE" sz="2000"/>
            </a:lvl1pPr>
          </a:lstStyle>
          <a:p>
            <a:pPr lvl="0"/>
            <a:r>
              <a:rPr lang="de-DE"/>
              <a:t>Titelmasterformat durch Klicken bearbeiten</a:t>
            </a:r>
          </a:p>
        </p:txBody>
      </p:sp>
      <p:sp>
        <p:nvSpPr>
          <p:cNvPr id="3" name="Bildplatzhalter 2"/>
          <p:cNvSpPr txBox="1">
            <a:spLocks noGrp="1"/>
          </p:cNvSpPr>
          <p:nvPr>
            <p:ph type="title" idx="4294967295"/>
          </p:nvPr>
        </p:nvSpPr>
        <p:spPr>
          <a:xfrm>
            <a:off x="1792443" y="612721"/>
            <a:ext cx="5486400" cy="4114800"/>
          </a:xfrm>
        </p:spPr>
        <p:txBody>
          <a:bodyPr anchor="t" anchorCtr="1"/>
          <a:lstStyle>
            <a:lvl1pPr algn="ctr" hangingPunct="0">
              <a:buNone/>
              <a:defRPr lang="de-DE" sz="4400" b="0" kern="1200">
                <a:cs typeface="Tahoma" pitchFamily="2"/>
              </a:defRPr>
            </a:lvl1pPr>
          </a:lstStyle>
          <a:p>
            <a:pPr lvl="0"/>
            <a:endParaRPr lang="de-DE"/>
          </a:p>
        </p:txBody>
      </p:sp>
      <p:sp>
        <p:nvSpPr>
          <p:cNvPr id="4" name="Textplatzhalter 3"/>
          <p:cNvSpPr txBox="1">
            <a:spLocks noGrp="1"/>
          </p:cNvSpPr>
          <p:nvPr>
            <p:ph type="body" idx="2"/>
          </p:nvPr>
        </p:nvSpPr>
        <p:spPr>
          <a:xfrm>
            <a:off x="1792443" y="5367244"/>
            <a:ext cx="5486400" cy="804955"/>
          </a:xfrm>
        </p:spPr>
        <p:txBody>
          <a:bodyPr/>
          <a:lstStyle>
            <a:lvl1pPr marL="0" indent="0">
              <a:spcBef>
                <a:spcPts val="300"/>
              </a:spcBef>
              <a:buNone/>
              <a:defRPr lang="de-DE" sz="1400"/>
            </a:lvl1pPr>
          </a:lstStyle>
          <a:p>
            <a:pPr lvl="0"/>
            <a:r>
              <a:rPr lang="de-DE"/>
              <a:t>Textmasterformate durch Klicken bearbeiten</a:t>
            </a:r>
          </a:p>
        </p:txBody>
      </p:sp>
      <p:sp>
        <p:nvSpPr>
          <p:cNvPr id="5" name="Rectangle 5"/>
          <p:cNvSpPr txBox="1">
            <a:spLocks noGrp="1"/>
          </p:cNvSpPr>
          <p:nvPr>
            <p:ph type="dt" sz="half" idx="10"/>
          </p:nvPr>
        </p:nvSpPr>
        <p:spPr>
          <a:ln/>
        </p:spPr>
        <p:txBody>
          <a:bodyPr/>
          <a:lstStyle>
            <a:lvl1pPr>
              <a:defRPr/>
            </a:lvl1pPr>
          </a:lstStyle>
          <a:p>
            <a:pPr>
              <a:defRPr/>
            </a:pPr>
            <a:endParaRPr dirty="0"/>
          </a:p>
        </p:txBody>
      </p:sp>
      <p:sp>
        <p:nvSpPr>
          <p:cNvPr id="6" name="Rectangle 6"/>
          <p:cNvSpPr txBox="1">
            <a:spLocks noGrp="1"/>
          </p:cNvSpPr>
          <p:nvPr>
            <p:ph type="ftr" sz="quarter" idx="11"/>
          </p:nvPr>
        </p:nvSpPr>
        <p:spPr>
          <a:ln/>
        </p:spPr>
        <p:txBody>
          <a:bodyPr/>
          <a:lstStyle>
            <a:lvl1pPr>
              <a:defRPr/>
            </a:lvl1pPr>
          </a:lstStyle>
          <a:p>
            <a:pPr>
              <a:defRPr/>
            </a:pPr>
            <a:endParaRPr dirty="0"/>
          </a:p>
        </p:txBody>
      </p:sp>
      <p:sp>
        <p:nvSpPr>
          <p:cNvPr id="7" name="Rectangle 7"/>
          <p:cNvSpPr txBox="1">
            <a:spLocks noGrp="1"/>
          </p:cNvSpPr>
          <p:nvPr>
            <p:ph type="sldNum" sz="quarter" idx="12"/>
          </p:nvPr>
        </p:nvSpPr>
        <p:spPr>
          <a:ln/>
        </p:spPr>
        <p:txBody>
          <a:bodyPr/>
          <a:lstStyle>
            <a:lvl1pPr>
              <a:defRPr/>
            </a:lvl1pPr>
          </a:lstStyle>
          <a:p>
            <a:pPr>
              <a:defRPr/>
            </a:pPr>
            <a:fld id="{F30C84DE-B02B-4FD4-A40E-0D69257241A9}" type="slidenum">
              <a:rPr/>
              <a:pPr>
                <a:defRPr/>
              </a:pPr>
              <a:t>‹Nr.›</a:t>
            </a:fld>
            <a:endParaRPr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txBox="1">
            <a:spLocks noGrp="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Titelmasterformat durch Klicken bearbeiten</a:t>
            </a:r>
          </a:p>
        </p:txBody>
      </p:sp>
      <p:sp>
        <p:nvSpPr>
          <p:cNvPr id="1027" name="Rectangle 4"/>
          <p:cNvSpPr txBox="1">
            <a:spLocks noGrp="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5" name="Rectangle 5"/>
          <p:cNvSpPr txBox="1">
            <a:spLocks noGrp="1"/>
          </p:cNvSpPr>
          <p:nvPr>
            <p:ph type="dt" sz="half" idx="2"/>
          </p:nvPr>
        </p:nvSpPr>
        <p:spPr>
          <a:xfrm>
            <a:off x="457200" y="6248400"/>
            <a:ext cx="21336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dirty="0"/>
          </a:p>
        </p:txBody>
      </p:sp>
      <p:sp>
        <p:nvSpPr>
          <p:cNvPr id="6" name="Rectangle 6"/>
          <p:cNvSpPr txBox="1">
            <a:spLocks noGrp="1"/>
          </p:cNvSpPr>
          <p:nvPr>
            <p:ph type="ftr" sz="quarter" idx="3"/>
          </p:nvPr>
        </p:nvSpPr>
        <p:spPr>
          <a:xfrm>
            <a:off x="3124200" y="6248400"/>
            <a:ext cx="2895600" cy="457200"/>
          </a:xfrm>
          <a:prstGeom prst="rect">
            <a:avLst/>
          </a:prstGeom>
          <a:noFill/>
          <a:ln>
            <a:noFill/>
          </a:ln>
        </p:spPr>
        <p:txBody>
          <a:bodyPr vert="horz" wrap="square" lIns="91440" tIns="45720" rIns="91440" bIns="45720" anchor="t" anchorCtr="1"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dirty="0"/>
          </a:p>
        </p:txBody>
      </p:sp>
      <p:sp>
        <p:nvSpPr>
          <p:cNvPr id="7" name="Rectangle 7"/>
          <p:cNvSpPr txBox="1">
            <a:spLocks noGrp="1"/>
          </p:cNvSpPr>
          <p:nvPr>
            <p:ph type="sldNum" sz="quarter" idx="4"/>
          </p:nvPr>
        </p:nvSpPr>
        <p:spPr>
          <a:xfrm>
            <a:off x="6553200" y="6248400"/>
            <a:ext cx="21336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Arial" pitchFamily="18"/>
                <a:ea typeface="Arial Unicode MS" pitchFamily="2"/>
                <a:cs typeface="Arial" pitchFamily="2"/>
              </a:defRPr>
            </a:lvl1pPr>
          </a:lstStyle>
          <a:p>
            <a:pPr>
              <a:defRPr/>
            </a:pPr>
            <a:fld id="{B18E738A-50E0-47D6-B34A-CC0B09DE8F24}" type="slidenum">
              <a:rPr/>
              <a:pPr>
                <a:defRPr/>
              </a:pPr>
              <a:t>‹Nr.›</a:t>
            </a:fld>
            <a:endParaRPr dirty="0"/>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23" r:id="rId3"/>
    <p:sldLayoutId id="2147483824" r:id="rId4"/>
    <p:sldLayoutId id="2147483825" r:id="rId5"/>
    <p:sldLayoutId id="2147483856" r:id="rId6"/>
    <p:sldLayoutId id="2147483826" r:id="rId7"/>
    <p:sldLayoutId id="2147483827" r:id="rId8"/>
    <p:sldLayoutId id="2147483828" r:id="rId9"/>
    <p:sldLayoutId id="2147483829" r:id="rId10"/>
    <p:sldLayoutId id="2147483830" r:id="rId11"/>
    <p:sldLayoutId id="2147483831" r:id="rId12"/>
    <p:sldLayoutId id="2147483857" r:id="rId13"/>
    <p:sldLayoutId id="2147483858" r:id="rId14"/>
    <p:sldLayoutId id="2147483859" r:id="rId15"/>
    <p:sldLayoutId id="2147483860" r:id="rId16"/>
  </p:sldLayoutIdLst>
  <p:transition/>
  <p:timing>
    <p:tnLst>
      <p:par>
        <p:cTn id="1" dur="indefinite" restart="never" nodeType="tmRoot"/>
      </p:par>
    </p:tnLst>
  </p:timing>
  <p:txStyles>
    <p:titleStyle>
      <a:lvl1pPr algn="l" rtl="0" eaLnBrk="0" fontAlgn="base" hangingPunct="0">
        <a:spcBef>
          <a:spcPct val="0"/>
        </a:spcBef>
        <a:spcAft>
          <a:spcPct val="0"/>
        </a:spcAft>
        <a:buSzPct val="45000"/>
        <a:buFont typeface="StarSymbol"/>
        <a:buChar char="●"/>
        <a:defRPr lang="en-US" sz="3900" b="1">
          <a:solidFill>
            <a:srgbClr val="330066"/>
          </a:solidFill>
          <a:latin typeface="Arial" pitchFamily="18"/>
          <a:ea typeface="Arial Unicode MS" pitchFamily="2"/>
          <a:cs typeface="Arial" pitchFamily="2"/>
        </a:defRPr>
      </a:lvl1pPr>
      <a:lvl2pPr algn="l" rtl="0" eaLnBrk="0" fontAlgn="base" hangingPunct="0">
        <a:spcBef>
          <a:spcPct val="0"/>
        </a:spcBef>
        <a:spcAft>
          <a:spcPct val="0"/>
        </a:spcAft>
        <a:buSzPct val="45000"/>
        <a:buFont typeface="StarSymbol"/>
        <a:buChar char="●"/>
        <a:defRPr sz="3900" b="1">
          <a:solidFill>
            <a:srgbClr val="330066"/>
          </a:solidFill>
          <a:latin typeface="Arial" pitchFamily="34" charset="0"/>
          <a:ea typeface="Arial Unicode MS" pitchFamily="34" charset="-128"/>
          <a:cs typeface="Arial" pitchFamily="34" charset="0"/>
        </a:defRPr>
      </a:lvl2pPr>
      <a:lvl3pPr algn="l" rtl="0" eaLnBrk="0" fontAlgn="base" hangingPunct="0">
        <a:spcBef>
          <a:spcPct val="0"/>
        </a:spcBef>
        <a:spcAft>
          <a:spcPct val="0"/>
        </a:spcAft>
        <a:buSzPct val="45000"/>
        <a:buFont typeface="StarSymbol"/>
        <a:buChar char="●"/>
        <a:defRPr sz="3900" b="1">
          <a:solidFill>
            <a:srgbClr val="330066"/>
          </a:solidFill>
          <a:latin typeface="Arial" pitchFamily="34" charset="0"/>
          <a:ea typeface="Arial Unicode MS" pitchFamily="34" charset="-128"/>
          <a:cs typeface="Arial" pitchFamily="34" charset="0"/>
        </a:defRPr>
      </a:lvl3pPr>
      <a:lvl4pPr algn="l" rtl="0" eaLnBrk="0" fontAlgn="base" hangingPunct="0">
        <a:spcBef>
          <a:spcPct val="0"/>
        </a:spcBef>
        <a:spcAft>
          <a:spcPct val="0"/>
        </a:spcAft>
        <a:buSzPct val="45000"/>
        <a:buFont typeface="StarSymbol"/>
        <a:buChar char="●"/>
        <a:defRPr sz="3900" b="1">
          <a:solidFill>
            <a:srgbClr val="330066"/>
          </a:solidFill>
          <a:latin typeface="Arial" pitchFamily="34" charset="0"/>
          <a:ea typeface="Arial Unicode MS" pitchFamily="34" charset="-128"/>
          <a:cs typeface="Arial" pitchFamily="34" charset="0"/>
        </a:defRPr>
      </a:lvl4pPr>
      <a:lvl5pPr algn="l" rtl="0" eaLnBrk="0" fontAlgn="base" hangingPunct="0">
        <a:spcBef>
          <a:spcPct val="0"/>
        </a:spcBef>
        <a:spcAft>
          <a:spcPct val="0"/>
        </a:spcAft>
        <a:buSzPct val="45000"/>
        <a:buFont typeface="StarSymbol"/>
        <a:buChar char="●"/>
        <a:defRPr sz="3900" b="1">
          <a:solidFill>
            <a:srgbClr val="330066"/>
          </a:solidFill>
          <a:latin typeface="Arial" pitchFamily="34" charset="0"/>
          <a:ea typeface="Arial Unicode MS" pitchFamily="34" charset="-128"/>
          <a:cs typeface="Arial" pitchFamily="34" charset="0"/>
        </a:defRPr>
      </a:lvl5pPr>
      <a:lvl6pPr marL="457200" algn="l" rtl="0" eaLnBrk="0" fontAlgn="base">
        <a:spcBef>
          <a:spcPct val="0"/>
        </a:spcBef>
        <a:spcAft>
          <a:spcPct val="0"/>
        </a:spcAft>
        <a:buSzPct val="45000"/>
        <a:buFont typeface="StarSymbol"/>
        <a:buChar char="●"/>
        <a:defRPr sz="3900" b="1">
          <a:solidFill>
            <a:srgbClr val="330066"/>
          </a:solidFill>
          <a:latin typeface="Arial" pitchFamily="34" charset="0"/>
          <a:ea typeface="Arial Unicode MS" pitchFamily="34" charset="-128"/>
          <a:cs typeface="Arial" pitchFamily="34" charset="0"/>
        </a:defRPr>
      </a:lvl6pPr>
      <a:lvl7pPr marL="914400" algn="l" rtl="0" eaLnBrk="0" fontAlgn="base">
        <a:spcBef>
          <a:spcPct val="0"/>
        </a:spcBef>
        <a:spcAft>
          <a:spcPct val="0"/>
        </a:spcAft>
        <a:buSzPct val="45000"/>
        <a:buFont typeface="StarSymbol"/>
        <a:buChar char="●"/>
        <a:defRPr sz="3900" b="1">
          <a:solidFill>
            <a:srgbClr val="330066"/>
          </a:solidFill>
          <a:latin typeface="Arial" pitchFamily="34" charset="0"/>
          <a:ea typeface="Arial Unicode MS" pitchFamily="34" charset="-128"/>
          <a:cs typeface="Arial" pitchFamily="34" charset="0"/>
        </a:defRPr>
      </a:lvl7pPr>
      <a:lvl8pPr marL="1371600" algn="l" rtl="0" eaLnBrk="0" fontAlgn="base">
        <a:spcBef>
          <a:spcPct val="0"/>
        </a:spcBef>
        <a:spcAft>
          <a:spcPct val="0"/>
        </a:spcAft>
        <a:buSzPct val="45000"/>
        <a:buFont typeface="StarSymbol"/>
        <a:buChar char="●"/>
        <a:defRPr sz="3900" b="1">
          <a:solidFill>
            <a:srgbClr val="330066"/>
          </a:solidFill>
          <a:latin typeface="Arial" pitchFamily="34" charset="0"/>
          <a:ea typeface="Arial Unicode MS" pitchFamily="34" charset="-128"/>
          <a:cs typeface="Arial" pitchFamily="34" charset="0"/>
        </a:defRPr>
      </a:lvl8pPr>
      <a:lvl9pPr marL="1828800" algn="l" rtl="0" eaLnBrk="0" fontAlgn="base">
        <a:spcBef>
          <a:spcPct val="0"/>
        </a:spcBef>
        <a:spcAft>
          <a:spcPct val="0"/>
        </a:spcAft>
        <a:buSzPct val="45000"/>
        <a:buFont typeface="StarSymbol"/>
        <a:buChar char="●"/>
        <a:defRPr sz="3900" b="1">
          <a:solidFill>
            <a:srgbClr val="330066"/>
          </a:solidFill>
          <a:latin typeface="Arial" pitchFamily="34" charset="0"/>
          <a:ea typeface="Arial Unicode MS" pitchFamily="34" charset="-128"/>
          <a:cs typeface="Arial" pitchFamily="34" charset="0"/>
        </a:defRPr>
      </a:lvl9pPr>
    </p:titleStyle>
    <p:bodyStyle>
      <a:lvl1pPr marL="431800" indent="-323850" algn="l" rtl="0" eaLnBrk="0" fontAlgn="base" hangingPunct="0">
        <a:spcBef>
          <a:spcPct val="0"/>
        </a:spcBef>
        <a:spcAft>
          <a:spcPts val="1413"/>
        </a:spcAft>
        <a:buClr>
          <a:srgbClr val="330066"/>
        </a:buClr>
        <a:buSzPct val="45000"/>
        <a:buFont typeface="StarSymbol"/>
        <a:buChar char="●"/>
        <a:defRPr lang="en-US" sz="3200" kern="1200">
          <a:solidFill>
            <a:srgbClr val="000000"/>
          </a:solidFill>
          <a:latin typeface="Arial" pitchFamily="18"/>
          <a:ea typeface="Arial Unicode MS" pitchFamily="2"/>
          <a:cs typeface="Tahoma" pitchFamily="2"/>
        </a:defRPr>
      </a:lvl1pPr>
      <a:lvl2pPr marL="863600" lvl="1" indent="-323850" algn="l" rtl="0" eaLnBrk="0" fontAlgn="base" hangingPunct="0">
        <a:spcBef>
          <a:spcPct val="0"/>
        </a:spcBef>
        <a:spcAft>
          <a:spcPts val="1138"/>
        </a:spcAft>
        <a:buClr>
          <a:srgbClr val="669999"/>
        </a:buClr>
        <a:buSzPct val="45000"/>
        <a:buFont typeface="StarSymbol"/>
        <a:buChar char="●"/>
        <a:defRPr lang="en-US" sz="2800" kern="1200">
          <a:solidFill>
            <a:srgbClr val="000000"/>
          </a:solidFill>
          <a:latin typeface="Arial" pitchFamily="18"/>
          <a:ea typeface="Arial Unicode MS" pitchFamily="2"/>
          <a:cs typeface="Tahoma" pitchFamily="2"/>
        </a:defRPr>
      </a:lvl2pPr>
      <a:lvl3pPr marL="1295400" lvl="2" indent="-287338" algn="l" rtl="0" eaLnBrk="0" fontAlgn="base" hangingPunct="0">
        <a:spcBef>
          <a:spcPct val="0"/>
        </a:spcBef>
        <a:spcAft>
          <a:spcPts val="850"/>
        </a:spcAft>
        <a:buClr>
          <a:srgbClr val="CCCC00"/>
        </a:buClr>
        <a:buSzPct val="75000"/>
        <a:buFont typeface="StarSymbol"/>
        <a:buChar char="–"/>
        <a:defRPr lang="en-US" sz="2400" kern="1200">
          <a:solidFill>
            <a:srgbClr val="000000"/>
          </a:solidFill>
          <a:latin typeface="Arial" pitchFamily="18"/>
          <a:ea typeface="Arial Unicode MS" pitchFamily="2"/>
          <a:cs typeface="Tahoma" pitchFamily="2"/>
        </a:defRPr>
      </a:lvl3pPr>
      <a:lvl4pPr marL="1727200" lvl="3" indent="-215900" algn="l" rtl="0" eaLnBrk="0" fontAlgn="base" hangingPunct="0">
        <a:spcBef>
          <a:spcPct val="0"/>
        </a:spcBef>
        <a:spcAft>
          <a:spcPts val="563"/>
        </a:spcAft>
        <a:buClr>
          <a:srgbClr val="330066"/>
        </a:buClr>
        <a:buSzPct val="45000"/>
        <a:buFont typeface="StarSymbol"/>
        <a:buChar char="●"/>
        <a:defRPr lang="en-US" sz="2000" kern="1200">
          <a:solidFill>
            <a:srgbClr val="000000"/>
          </a:solidFill>
          <a:latin typeface="Arial" pitchFamily="18"/>
          <a:ea typeface="Arial Unicode MS" pitchFamily="2"/>
          <a:cs typeface="Tahoma" pitchFamily="2"/>
        </a:defRPr>
      </a:lvl4pPr>
      <a:lvl5pPr marL="2159000" lvl="4" indent="-215900" algn="l" rtl="0" eaLnBrk="0" fontAlgn="base" hangingPunct="0">
        <a:spcBef>
          <a:spcPct val="0"/>
        </a:spcBef>
        <a:spcAft>
          <a:spcPts val="288"/>
        </a:spcAft>
        <a:buClr>
          <a:srgbClr val="D8D8EC"/>
        </a:buClr>
        <a:buSzPct val="75000"/>
        <a:buFont typeface="StarSymbol"/>
        <a:buChar char="–"/>
        <a:defRPr lang="en-US" sz="2000" kern="1200">
          <a:solidFill>
            <a:srgbClr val="000000"/>
          </a:solidFill>
          <a:latin typeface="Arial" pitchFamily="18"/>
          <a:ea typeface="Arial Unicode MS" pitchFamily="2"/>
          <a:cs typeface="Tahoma" pitchFamily="2"/>
        </a:defRPr>
      </a:lvl5pPr>
      <a:lvl6pPr marL="2616200" indent="-215900" algn="l" rtl="0" eaLnBrk="0" fontAlgn="base">
        <a:spcBef>
          <a:spcPct val="0"/>
        </a:spcBef>
        <a:spcAft>
          <a:spcPts val="288"/>
        </a:spcAft>
        <a:buClr>
          <a:srgbClr val="D8D8EC"/>
        </a:buClr>
        <a:buSzPct val="75000"/>
        <a:buFont typeface="StarSymbol"/>
        <a:buChar char="–"/>
        <a:defRPr lang="en-US" sz="2000" kern="1200">
          <a:solidFill>
            <a:srgbClr val="000000"/>
          </a:solidFill>
          <a:latin typeface="Arial" pitchFamily="18"/>
          <a:ea typeface="Arial Unicode MS" pitchFamily="2"/>
          <a:cs typeface="Tahoma" pitchFamily="2"/>
        </a:defRPr>
      </a:lvl6pPr>
      <a:lvl7pPr marL="3073400" indent="-215900" algn="l" rtl="0" eaLnBrk="0" fontAlgn="base">
        <a:spcBef>
          <a:spcPct val="0"/>
        </a:spcBef>
        <a:spcAft>
          <a:spcPts val="288"/>
        </a:spcAft>
        <a:buClr>
          <a:srgbClr val="D8D8EC"/>
        </a:buClr>
        <a:buSzPct val="75000"/>
        <a:buFont typeface="StarSymbol"/>
        <a:buChar char="–"/>
        <a:defRPr lang="en-US" sz="2000" kern="1200">
          <a:solidFill>
            <a:srgbClr val="000000"/>
          </a:solidFill>
          <a:latin typeface="Arial" pitchFamily="18"/>
          <a:ea typeface="Arial Unicode MS" pitchFamily="2"/>
          <a:cs typeface="Tahoma" pitchFamily="2"/>
        </a:defRPr>
      </a:lvl7pPr>
      <a:lvl8pPr marL="3530600" indent="-215900" algn="l" rtl="0" eaLnBrk="0" fontAlgn="base">
        <a:spcBef>
          <a:spcPct val="0"/>
        </a:spcBef>
        <a:spcAft>
          <a:spcPts val="288"/>
        </a:spcAft>
        <a:buClr>
          <a:srgbClr val="D8D8EC"/>
        </a:buClr>
        <a:buSzPct val="75000"/>
        <a:buFont typeface="StarSymbol"/>
        <a:buChar char="–"/>
        <a:defRPr lang="en-US" sz="2000" kern="1200">
          <a:solidFill>
            <a:srgbClr val="000000"/>
          </a:solidFill>
          <a:latin typeface="Arial" pitchFamily="18"/>
          <a:ea typeface="Arial Unicode MS" pitchFamily="2"/>
          <a:cs typeface="Tahoma" pitchFamily="2"/>
        </a:defRPr>
      </a:lvl8pPr>
      <a:lvl9pPr marL="3987800" indent="-215900" algn="l" rtl="0" eaLnBrk="0" fontAlgn="base">
        <a:spcBef>
          <a:spcPct val="0"/>
        </a:spcBef>
        <a:spcAft>
          <a:spcPts val="288"/>
        </a:spcAft>
        <a:buClr>
          <a:srgbClr val="D8D8EC"/>
        </a:buClr>
        <a:buSzPct val="75000"/>
        <a:buFont typeface="StarSymbol"/>
        <a:buChar char="–"/>
        <a:defRPr lang="en-US" sz="2000" kern="1200">
          <a:solidFill>
            <a:srgbClr val="000000"/>
          </a:solidFill>
          <a:latin typeface="Arial" pitchFamily="18"/>
          <a:ea typeface="Arial Unicode MS" pitchFamily="2"/>
          <a:cs typeface="Tahoma" pitchFamily="2"/>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Titelplatzhalter 1"/>
          <p:cNvSpPr txBox="1">
            <a:spLocks noGrp="1"/>
          </p:cNvSpPr>
          <p:nvPr>
            <p:ph type="title"/>
          </p:nvPr>
        </p:nvSpPr>
        <p:spPr bwMode="auto">
          <a:xfrm>
            <a:off x="457200" y="273050"/>
            <a:ext cx="8229600" cy="1144588"/>
          </a:xfrm>
          <a:prstGeom prst="rect">
            <a:avLst/>
          </a:prstGeom>
          <a:noFill/>
          <a:ln w="9525">
            <a:noFill/>
            <a:miter lim="800000"/>
            <a:headEnd/>
            <a:tailEnd/>
          </a:ln>
        </p:spPr>
        <p:txBody>
          <a:bodyPr vert="horz" wrap="square" lIns="0" tIns="0" rIns="0" bIns="0" numCol="1" anchor="ctr" anchorCtr="1" compatLnSpc="1">
            <a:prstTxWarp prst="textNoShape">
              <a:avLst/>
            </a:prstTxWarp>
          </a:bodyPr>
          <a:lstStyle/>
          <a:p>
            <a:pPr lvl="0"/>
            <a:endParaRPr lang="de-DE" smtClean="0"/>
          </a:p>
        </p:txBody>
      </p:sp>
      <p:sp>
        <p:nvSpPr>
          <p:cNvPr id="2051" name="Textplatzhalter 2"/>
          <p:cNvSpPr txBox="1">
            <a:spLocks noGrp="1"/>
          </p:cNvSpPr>
          <p:nvPr>
            <p:ph type="body" idx="1"/>
          </p:nvPr>
        </p:nvSpPr>
        <p:spPr bwMode="auto">
          <a:xfrm>
            <a:off x="457200" y="1604963"/>
            <a:ext cx="8229600"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txBox="1">
            <a:spLocks noGrp="1"/>
          </p:cNvSpPr>
          <p:nvPr>
            <p:ph type="dt" sz="half" idx="2"/>
          </p:nvPr>
        </p:nvSpPr>
        <p:spPr>
          <a:xfrm>
            <a:off x="457200" y="6246813"/>
            <a:ext cx="2130425" cy="473075"/>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dirty="0"/>
          </a:p>
        </p:txBody>
      </p:sp>
      <p:sp>
        <p:nvSpPr>
          <p:cNvPr id="5" name="Fußzeilenplatzhalter 4"/>
          <p:cNvSpPr txBox="1">
            <a:spLocks noGrp="1"/>
          </p:cNvSpPr>
          <p:nvPr>
            <p:ph type="ftr" sz="quarter" idx="3"/>
          </p:nvPr>
        </p:nvSpPr>
        <p:spPr>
          <a:xfrm>
            <a:off x="3127375" y="6246813"/>
            <a:ext cx="2897188" cy="473075"/>
          </a:xfrm>
          <a:prstGeom prst="rect">
            <a:avLst/>
          </a:prstGeom>
          <a:noFill/>
          <a:ln>
            <a:noFill/>
          </a:ln>
        </p:spPr>
        <p:txBody>
          <a:bodyPr vert="horz" wrap="square" lIns="0" tIns="0" rIns="0" bIns="0" anchor="t" anchorCtr="1"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dirty="0"/>
          </a:p>
        </p:txBody>
      </p:sp>
      <p:sp>
        <p:nvSpPr>
          <p:cNvPr id="6" name="Foliennummernplatzhalter 5"/>
          <p:cNvSpPr txBox="1">
            <a:spLocks noGrp="1"/>
          </p:cNvSpPr>
          <p:nvPr>
            <p:ph type="sldNum" sz="quarter" idx="4"/>
          </p:nvPr>
        </p:nvSpPr>
        <p:spPr>
          <a:xfrm>
            <a:off x="6556375" y="6246813"/>
            <a:ext cx="2130425" cy="473075"/>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fld id="{BC1372F5-FDEC-47AB-A3D0-854F01C401B0}" type="slidenum">
              <a:rPr/>
              <a:pPr>
                <a:defRPr/>
              </a:pPr>
              <a:t>‹Nr.›</a:t>
            </a:fld>
            <a:endParaRPr dirty="0"/>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txStyles>
    <p:titleStyle>
      <a:lvl1pPr algn="ctr" rtl="0" eaLnBrk="0" fontAlgn="base" hangingPunct="0">
        <a:spcBef>
          <a:spcPct val="0"/>
        </a:spcBef>
        <a:spcAft>
          <a:spcPct val="0"/>
        </a:spcAft>
        <a:buSzPct val="45000"/>
        <a:buFont typeface="StarSymbol"/>
        <a:buChar char="●"/>
        <a:defRPr lang="de-DE" sz="4400" kern="1200">
          <a:solidFill>
            <a:srgbClr val="000000"/>
          </a:solidFill>
          <a:latin typeface="Arial" pitchFamily="18"/>
          <a:ea typeface="Arial Unicode MS" pitchFamily="2"/>
          <a:cs typeface="Tahoma" pitchFamily="2"/>
        </a:defRPr>
      </a:lvl1pPr>
      <a:lvl2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2pPr>
      <a:lvl3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3pPr>
      <a:lvl4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4pPr>
      <a:lvl5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5pPr>
      <a:lvl6pPr marL="4572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6pPr>
      <a:lvl7pPr marL="9144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7pPr>
      <a:lvl8pPr marL="13716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8pPr>
      <a:lvl9pPr marL="18288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9pPr>
    </p:titleStyle>
    <p:bodyStyle>
      <a:lvl1pPr marL="431800" indent="-323850" algn="l" rtl="0" eaLnBrk="0" fontAlgn="base" hangingPunct="0">
        <a:spcBef>
          <a:spcPct val="0"/>
        </a:spcBef>
        <a:spcAft>
          <a:spcPts val="1413"/>
        </a:spcAft>
        <a:buSzPct val="45000"/>
        <a:buFont typeface="StarSymbol"/>
        <a:buChar char="●"/>
        <a:defRPr lang="de-DE" sz="3200" kern="1200">
          <a:solidFill>
            <a:srgbClr val="000000"/>
          </a:solidFill>
          <a:latin typeface="Arial" pitchFamily="18"/>
          <a:ea typeface="Arial Unicode MS" pitchFamily="2"/>
          <a:cs typeface="Tahoma" pitchFamily="2"/>
        </a:defRPr>
      </a:lvl1pPr>
      <a:lvl2pPr marL="863600" lvl="1" indent="-323850" algn="l" rtl="0" eaLnBrk="0" fontAlgn="base" hangingPunct="0">
        <a:spcBef>
          <a:spcPct val="0"/>
        </a:spcBef>
        <a:spcAft>
          <a:spcPts val="1138"/>
        </a:spcAft>
        <a:buSzPct val="45000"/>
        <a:buFont typeface="StarSymbol"/>
        <a:buChar char="●"/>
        <a:defRPr lang="de-DE" sz="2800" kern="1200">
          <a:solidFill>
            <a:srgbClr val="000000"/>
          </a:solidFill>
          <a:latin typeface="Arial" pitchFamily="18"/>
          <a:ea typeface="Arial Unicode MS" pitchFamily="2"/>
          <a:cs typeface="Tahoma" pitchFamily="2"/>
        </a:defRPr>
      </a:lvl2pPr>
      <a:lvl3pPr marL="1295400" lvl="2" indent="-287338" algn="l" rtl="0" eaLnBrk="0" fontAlgn="base" hangingPunct="0">
        <a:spcBef>
          <a:spcPct val="0"/>
        </a:spcBef>
        <a:spcAft>
          <a:spcPts val="850"/>
        </a:spcAft>
        <a:buSzPct val="75000"/>
        <a:buFont typeface="StarSymbol"/>
        <a:buChar char="–"/>
        <a:defRPr lang="de-DE" sz="2400" kern="1200">
          <a:solidFill>
            <a:srgbClr val="000000"/>
          </a:solidFill>
          <a:latin typeface="Arial" pitchFamily="18"/>
          <a:ea typeface="Arial Unicode MS" pitchFamily="2"/>
          <a:cs typeface="Tahoma" pitchFamily="2"/>
        </a:defRPr>
      </a:lvl3pPr>
      <a:lvl4pPr marL="1727200" lvl="3" indent="-215900" algn="l" rtl="0" eaLnBrk="0" fontAlgn="base" hangingPunct="0">
        <a:spcBef>
          <a:spcPct val="0"/>
        </a:spcBef>
        <a:spcAft>
          <a:spcPts val="563"/>
        </a:spcAft>
        <a:buSzPct val="45000"/>
        <a:buFont typeface="StarSymbol"/>
        <a:buChar char="●"/>
        <a:defRPr lang="de-DE" sz="2000" kern="1200">
          <a:solidFill>
            <a:srgbClr val="000000"/>
          </a:solidFill>
          <a:latin typeface="Arial" pitchFamily="18"/>
          <a:ea typeface="Arial Unicode MS" pitchFamily="2"/>
          <a:cs typeface="Tahoma" pitchFamily="2"/>
        </a:defRPr>
      </a:lvl4pPr>
      <a:lvl5pPr marL="2159000" lvl="4" indent="-215900" algn="l" rtl="0" eaLnBrk="0" fontAlgn="base" hangingPunct="0">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5pPr>
      <a:lvl6pPr marL="26162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6pPr>
      <a:lvl7pPr marL="30734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7pPr>
      <a:lvl8pPr marL="35306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8pPr>
      <a:lvl9pPr marL="39878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itelplatzhalter 1"/>
          <p:cNvSpPr txBox="1">
            <a:spLocks noGrp="1"/>
          </p:cNvSpPr>
          <p:nvPr>
            <p:ph type="title"/>
          </p:nvPr>
        </p:nvSpPr>
        <p:spPr bwMode="auto">
          <a:xfrm>
            <a:off x="457200" y="273050"/>
            <a:ext cx="8229600" cy="1144588"/>
          </a:xfrm>
          <a:prstGeom prst="rect">
            <a:avLst/>
          </a:prstGeom>
          <a:noFill/>
          <a:ln w="9525">
            <a:noFill/>
            <a:miter lim="800000"/>
            <a:headEnd/>
            <a:tailEnd/>
          </a:ln>
        </p:spPr>
        <p:txBody>
          <a:bodyPr vert="horz" wrap="square" lIns="0" tIns="0" rIns="0" bIns="0" numCol="1" anchor="ctr" anchorCtr="1" compatLnSpc="1">
            <a:prstTxWarp prst="textNoShape">
              <a:avLst/>
            </a:prstTxWarp>
          </a:bodyPr>
          <a:lstStyle/>
          <a:p>
            <a:pPr lvl="0"/>
            <a:endParaRPr lang="de-DE" smtClean="0"/>
          </a:p>
        </p:txBody>
      </p:sp>
      <p:sp>
        <p:nvSpPr>
          <p:cNvPr id="3075" name="Textplatzhalter 2"/>
          <p:cNvSpPr txBox="1">
            <a:spLocks noGrp="1"/>
          </p:cNvSpPr>
          <p:nvPr>
            <p:ph type="body" idx="1"/>
          </p:nvPr>
        </p:nvSpPr>
        <p:spPr bwMode="auto">
          <a:xfrm>
            <a:off x="457200" y="1604963"/>
            <a:ext cx="8229600"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txBox="1">
            <a:spLocks noGrp="1"/>
          </p:cNvSpPr>
          <p:nvPr>
            <p:ph type="dt" sz="half" idx="2"/>
          </p:nvPr>
        </p:nvSpPr>
        <p:spPr>
          <a:xfrm>
            <a:off x="457200" y="6246813"/>
            <a:ext cx="2130425" cy="473075"/>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dirty="0"/>
          </a:p>
        </p:txBody>
      </p:sp>
      <p:sp>
        <p:nvSpPr>
          <p:cNvPr id="5" name="Fußzeilenplatzhalter 4"/>
          <p:cNvSpPr txBox="1">
            <a:spLocks noGrp="1"/>
          </p:cNvSpPr>
          <p:nvPr>
            <p:ph type="ftr" sz="quarter" idx="3"/>
          </p:nvPr>
        </p:nvSpPr>
        <p:spPr>
          <a:xfrm>
            <a:off x="3127375" y="6246813"/>
            <a:ext cx="2897188" cy="473075"/>
          </a:xfrm>
          <a:prstGeom prst="rect">
            <a:avLst/>
          </a:prstGeom>
          <a:noFill/>
          <a:ln>
            <a:noFill/>
          </a:ln>
        </p:spPr>
        <p:txBody>
          <a:bodyPr vert="horz" wrap="square" lIns="0" tIns="0" rIns="0" bIns="0" anchor="t" anchorCtr="1"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dirty="0"/>
          </a:p>
        </p:txBody>
      </p:sp>
      <p:sp>
        <p:nvSpPr>
          <p:cNvPr id="6" name="Foliennummernplatzhalter 5"/>
          <p:cNvSpPr txBox="1">
            <a:spLocks noGrp="1"/>
          </p:cNvSpPr>
          <p:nvPr>
            <p:ph type="sldNum" sz="quarter" idx="4"/>
          </p:nvPr>
        </p:nvSpPr>
        <p:spPr>
          <a:xfrm>
            <a:off x="6556375" y="6246813"/>
            <a:ext cx="2130425" cy="473075"/>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fld id="{1048B300-AEA0-47DD-8A6B-DACB61546CC1}" type="slidenum">
              <a:rPr/>
              <a:pPr>
                <a:defRPr/>
              </a:pPr>
              <a:t>‹Nr.›</a:t>
            </a:fld>
            <a:endParaRPr dirty="0"/>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ctr" rtl="0" eaLnBrk="0" fontAlgn="base" hangingPunct="0">
        <a:spcBef>
          <a:spcPct val="0"/>
        </a:spcBef>
        <a:spcAft>
          <a:spcPct val="0"/>
        </a:spcAft>
        <a:buSzPct val="45000"/>
        <a:buFont typeface="StarSymbol"/>
        <a:buChar char="●"/>
        <a:defRPr lang="de-DE" sz="4400" kern="1200">
          <a:solidFill>
            <a:srgbClr val="000000"/>
          </a:solidFill>
          <a:latin typeface="Arial" pitchFamily="18"/>
          <a:ea typeface="Arial Unicode MS" pitchFamily="2"/>
          <a:cs typeface="Tahoma" pitchFamily="2"/>
        </a:defRPr>
      </a:lvl1pPr>
      <a:lvl2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2pPr>
      <a:lvl3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3pPr>
      <a:lvl4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4pPr>
      <a:lvl5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5pPr>
      <a:lvl6pPr marL="4572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6pPr>
      <a:lvl7pPr marL="9144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7pPr>
      <a:lvl8pPr marL="13716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8pPr>
      <a:lvl9pPr marL="18288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9pPr>
    </p:titleStyle>
    <p:bodyStyle>
      <a:lvl1pPr marL="431800" indent="-323850" algn="l" rtl="0" eaLnBrk="0" fontAlgn="base" hangingPunct="0">
        <a:spcBef>
          <a:spcPct val="0"/>
        </a:spcBef>
        <a:spcAft>
          <a:spcPts val="1413"/>
        </a:spcAft>
        <a:buSzPct val="45000"/>
        <a:buFont typeface="StarSymbol"/>
        <a:buChar char="●"/>
        <a:defRPr lang="de-DE" sz="3200" kern="1200">
          <a:solidFill>
            <a:srgbClr val="000000"/>
          </a:solidFill>
          <a:latin typeface="Arial" pitchFamily="18"/>
          <a:ea typeface="Arial Unicode MS" pitchFamily="2"/>
          <a:cs typeface="Tahoma" pitchFamily="2"/>
        </a:defRPr>
      </a:lvl1pPr>
      <a:lvl2pPr marL="863600" lvl="1" indent="-323850" algn="l" rtl="0" eaLnBrk="0" fontAlgn="base" hangingPunct="0">
        <a:spcBef>
          <a:spcPct val="0"/>
        </a:spcBef>
        <a:spcAft>
          <a:spcPts val="1138"/>
        </a:spcAft>
        <a:buSzPct val="45000"/>
        <a:buFont typeface="StarSymbol"/>
        <a:buChar char="●"/>
        <a:defRPr lang="de-DE" sz="2800" kern="1200">
          <a:solidFill>
            <a:srgbClr val="000000"/>
          </a:solidFill>
          <a:latin typeface="Arial" pitchFamily="18"/>
          <a:ea typeface="Arial Unicode MS" pitchFamily="2"/>
          <a:cs typeface="Tahoma" pitchFamily="2"/>
        </a:defRPr>
      </a:lvl2pPr>
      <a:lvl3pPr marL="1295400" lvl="2" indent="-287338" algn="l" rtl="0" eaLnBrk="0" fontAlgn="base" hangingPunct="0">
        <a:spcBef>
          <a:spcPct val="0"/>
        </a:spcBef>
        <a:spcAft>
          <a:spcPts val="850"/>
        </a:spcAft>
        <a:buSzPct val="75000"/>
        <a:buFont typeface="StarSymbol"/>
        <a:buChar char="–"/>
        <a:defRPr lang="de-DE" sz="2400" kern="1200">
          <a:solidFill>
            <a:srgbClr val="000000"/>
          </a:solidFill>
          <a:latin typeface="Arial" pitchFamily="18"/>
          <a:ea typeface="Arial Unicode MS" pitchFamily="2"/>
          <a:cs typeface="Tahoma" pitchFamily="2"/>
        </a:defRPr>
      </a:lvl3pPr>
      <a:lvl4pPr marL="1727200" lvl="3" indent="-215900" algn="l" rtl="0" eaLnBrk="0" fontAlgn="base" hangingPunct="0">
        <a:spcBef>
          <a:spcPct val="0"/>
        </a:spcBef>
        <a:spcAft>
          <a:spcPts val="563"/>
        </a:spcAft>
        <a:buSzPct val="45000"/>
        <a:buFont typeface="StarSymbol"/>
        <a:buChar char="●"/>
        <a:defRPr lang="de-DE" sz="2000" kern="1200">
          <a:solidFill>
            <a:srgbClr val="000000"/>
          </a:solidFill>
          <a:latin typeface="Arial" pitchFamily="18"/>
          <a:ea typeface="Arial Unicode MS" pitchFamily="2"/>
          <a:cs typeface="Tahoma" pitchFamily="2"/>
        </a:defRPr>
      </a:lvl4pPr>
      <a:lvl5pPr marL="2159000" lvl="4" indent="-215900" algn="l" rtl="0" eaLnBrk="0" fontAlgn="base" hangingPunct="0">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5pPr>
      <a:lvl6pPr marL="26162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6pPr>
      <a:lvl7pPr marL="30734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7pPr>
      <a:lvl8pPr marL="35306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8pPr>
      <a:lvl9pPr marL="39878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erd-hansen.net/Hansen_GRUR_Int_2005_378ff.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zlb.de/aktivitaeten/bd_neu/heftinhalte2006/Recht010606.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llianzinitiative.de/fileadmin/user_upload/Home/Desiderate_fuer_Dritten_Korb_UrhG.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tm-assoc.org/2007_02_13_Brussels_Declaration.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urheberrechtsbuendnis.de/pressemitteilung0710.html.d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urheberrechtsbuendnis.de/pressemitteilung0710.html.d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epetitionen.bundestag.de/index.php?action=petition;sa=details;petition=7922"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kuhlen.nam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1.xml"/><Relationship Id="rId7" Type="http://schemas.openxmlformats.org/officeDocument/2006/relationships/hyperlink" Target="http://creativecommons.org/licenses/by-sa/2.0/de/legalcod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herpa.ac.uk/rome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eprints.org/openacces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txBox="1">
            <a:spLocks noGrp="1"/>
          </p:cNvSpPr>
          <p:nvPr>
            <p:ph type="title" idx="4294967295"/>
          </p:nvPr>
        </p:nvSpPr>
        <p:spPr>
          <a:xfrm>
            <a:off x="323528" y="1340768"/>
            <a:ext cx="7776864" cy="2241178"/>
          </a:xfrm>
          <a:solidFill>
            <a:srgbClr val="333366"/>
          </a:solidFill>
        </p:spPr>
        <p:txBody>
          <a:bodyPr anchor="ctr" anchorCtr="1"/>
          <a:lstStyle/>
          <a:p>
            <a:pPr algn="ctr">
              <a:buNone/>
            </a:pPr>
            <a:r>
              <a:rPr lang="de-DE" sz="3200" dirty="0" smtClean="0">
                <a:solidFill>
                  <a:schemeClr val="bg1"/>
                </a:solidFill>
                <a:latin typeface="+mn-lt"/>
              </a:rPr>
              <a:t>Der Streit um die Regelung des Zweitveröffentlichungsrechts im Urheberrecht</a:t>
            </a:r>
            <a:endParaRPr lang="de-DE" sz="3200" dirty="0">
              <a:solidFill>
                <a:schemeClr val="bg1"/>
              </a:solidFill>
              <a:latin typeface="+mn-lt"/>
            </a:endParaRPr>
          </a:p>
        </p:txBody>
      </p:sp>
      <p:sp>
        <p:nvSpPr>
          <p:cNvPr id="10246" name="Pfeil nach rechts 4">
            <a:hlinkClick r:id="rId3" action="ppaction://hlinksldjump"/>
          </p:cNvPr>
          <p:cNvSpPr>
            <a:spLocks noChangeArrowheads="1"/>
          </p:cNvSpPr>
          <p:nvPr/>
        </p:nvSpPr>
        <p:spPr bwMode="auto">
          <a:xfrm>
            <a:off x="8316416" y="6238577"/>
            <a:ext cx="720278" cy="502791"/>
          </a:xfrm>
          <a:custGeom>
            <a:avLst/>
            <a:gdLst>
              <a:gd name="T0" fmla="*/ 2147483647 w 21600"/>
              <a:gd name="T1" fmla="*/ 0 h 21600"/>
              <a:gd name="T2" fmla="*/ 2147483647 w 21600"/>
              <a:gd name="T3" fmla="*/ 824937437 h 21600"/>
              <a:gd name="T4" fmla="*/ 2147483647 w 21600"/>
              <a:gd name="T5" fmla="*/ 1649870623 h 21600"/>
              <a:gd name="T6" fmla="*/ 0 w 21600"/>
              <a:gd name="T7" fmla="*/ 824937437 h 21600"/>
              <a:gd name="T8" fmla="*/ 2147483647 w 21600"/>
              <a:gd name="T9" fmla="*/ 0 h 21600"/>
              <a:gd name="T10" fmla="*/ 2147483647 w 21600"/>
              <a:gd name="T11" fmla="*/ 1649870623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8225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4850" y="5400"/>
                </a:lnTo>
                <a:lnTo>
                  <a:pt x="14850" y="0"/>
                </a:lnTo>
                <a:lnTo>
                  <a:pt x="21600" y="10800"/>
                </a:lnTo>
                <a:lnTo>
                  <a:pt x="14850" y="21600"/>
                </a:lnTo>
                <a:lnTo>
                  <a:pt x="14850" y="16200"/>
                </a:lnTo>
                <a:lnTo>
                  <a:pt x="0" y="16200"/>
                </a:lnTo>
                <a:close/>
              </a:path>
            </a:pathLst>
          </a:custGeom>
          <a:solidFill>
            <a:schemeClr val="tx2">
              <a:lumMod val="20000"/>
              <a:lumOff val="80000"/>
            </a:schemeClr>
          </a:solidFill>
          <a:ln w="25402">
            <a:noFill/>
            <a:miter lim="800000"/>
            <a:headEnd/>
            <a:tailEnd/>
          </a:ln>
        </p:spPr>
        <p:txBody>
          <a:bodyPr anchor="ctr" anchorCtr="1"/>
          <a:lstStyle/>
          <a:p>
            <a:pPr algn="ctr"/>
            <a:r>
              <a:rPr lang="de-DE" b="1" dirty="0">
                <a:solidFill>
                  <a:srgbClr val="002060"/>
                </a:solidFill>
                <a:latin typeface="Calibri" pitchFamily="34" charset="0"/>
                <a:hlinkClick r:id="rId3" action="ppaction://hlinksldjump"/>
              </a:rPr>
              <a:t>CC</a:t>
            </a:r>
            <a:endParaRPr lang="de-DE" b="1" dirty="0">
              <a:solidFill>
                <a:srgbClr val="002060"/>
              </a:solidFill>
              <a:latin typeface="Calibri" pitchFamily="34" charset="0"/>
            </a:endParaRPr>
          </a:p>
        </p:txBody>
      </p:sp>
      <p:sp>
        <p:nvSpPr>
          <p:cNvPr id="7" name="Rectangle 2"/>
          <p:cNvSpPr txBox="1">
            <a:spLocks noGrp="1"/>
          </p:cNvSpPr>
          <p:nvPr>
            <p:ph type="title" idx="4294967295"/>
          </p:nvPr>
        </p:nvSpPr>
        <p:spPr>
          <a:xfrm>
            <a:off x="1187624" y="3721497"/>
            <a:ext cx="6048672" cy="864096"/>
          </a:xfrm>
          <a:solidFill>
            <a:schemeClr val="tx2">
              <a:lumMod val="40000"/>
              <a:lumOff val="60000"/>
            </a:schemeClr>
          </a:solidFill>
        </p:spPr>
        <p:txBody>
          <a:bodyPr anchor="ctr" anchorCtr="1"/>
          <a:lstStyle/>
          <a:p>
            <a:pPr algn="ctr">
              <a:buNone/>
            </a:pPr>
            <a:r>
              <a:rPr lang="de-DE" sz="2400" dirty="0" smtClean="0">
                <a:solidFill>
                  <a:srgbClr val="002060"/>
                </a:solidFill>
                <a:latin typeface="+mn-lt"/>
              </a:rPr>
              <a:t>Was macht Wissenschaftsfreiheit aus?</a:t>
            </a:r>
            <a:endParaRPr lang="de-DE" sz="2400" dirty="0">
              <a:solidFill>
                <a:srgbClr val="002060"/>
              </a:solidFill>
              <a:latin typeface="+mn-lt"/>
            </a:endParaRPr>
          </a:p>
        </p:txBody>
      </p:sp>
      <p:pic>
        <p:nvPicPr>
          <p:cNvPr id="1026" name="Picture 2"/>
          <p:cNvPicPr>
            <a:picLocks noChangeAspect="1" noChangeArrowheads="1"/>
          </p:cNvPicPr>
          <p:nvPr/>
        </p:nvPicPr>
        <p:blipFill>
          <a:blip r:embed="rId4" cstate="print"/>
          <a:srcRect/>
          <a:stretch>
            <a:fillRect/>
          </a:stretch>
        </p:blipFill>
        <p:spPr bwMode="auto">
          <a:xfrm>
            <a:off x="0" y="0"/>
            <a:ext cx="9144000" cy="1584176"/>
          </a:xfrm>
          <a:prstGeom prst="rect">
            <a:avLst/>
          </a:prstGeom>
          <a:noFill/>
          <a:ln w="9525">
            <a:noFill/>
            <a:miter lim="800000"/>
            <a:headEnd/>
            <a:tailEnd/>
          </a:ln>
        </p:spPr>
      </p:pic>
      <p:sp>
        <p:nvSpPr>
          <p:cNvPr id="10" name="Rectangle 2"/>
          <p:cNvSpPr txBox="1">
            <a:spLocks noGrp="1"/>
          </p:cNvSpPr>
          <p:nvPr>
            <p:ph type="title"/>
          </p:nvPr>
        </p:nvSpPr>
        <p:spPr>
          <a:xfrm>
            <a:off x="1547664" y="4725144"/>
            <a:ext cx="5328592" cy="1115219"/>
          </a:xfrm>
          <a:solidFill>
            <a:schemeClr val="tx2">
              <a:lumMod val="20000"/>
              <a:lumOff val="80000"/>
            </a:schemeClr>
          </a:solidFill>
        </p:spPr>
        <p:txBody>
          <a:bodyPr anchor="ctr" anchorCtr="1"/>
          <a:lstStyle/>
          <a:p>
            <a:pPr algn="ctr" eaLnBrk="1" hangingPunct="1">
              <a:spcBef>
                <a:spcPts val="500"/>
              </a:spcBef>
              <a:buNone/>
              <a:defRPr/>
            </a:pPr>
            <a:r>
              <a:rPr lang="en-US" sz="2800" b="0" dirty="0" smtClean="0">
                <a:solidFill>
                  <a:schemeClr val="tx1"/>
                </a:solidFill>
                <a:latin typeface="+mn-lt"/>
              </a:rPr>
              <a:t/>
            </a:r>
            <a:br>
              <a:rPr lang="en-US" sz="2800" b="0" dirty="0" smtClean="0">
                <a:solidFill>
                  <a:schemeClr val="tx1"/>
                </a:solidFill>
                <a:latin typeface="+mn-lt"/>
              </a:rPr>
            </a:br>
            <a:r>
              <a:rPr lang="de-DE" sz="2800" dirty="0" smtClean="0">
                <a:latin typeface="+mn-lt"/>
              </a:rPr>
              <a:t> </a:t>
            </a:r>
            <a:r>
              <a:rPr lang="de-DE" sz="2000" dirty="0" smtClean="0">
                <a:latin typeface="+mn-lt"/>
              </a:rPr>
              <a:t>Rainer Kuhlen</a:t>
            </a:r>
            <a:br>
              <a:rPr lang="de-DE" sz="2000" dirty="0" smtClean="0">
                <a:latin typeface="+mn-lt"/>
              </a:rPr>
            </a:br>
            <a:r>
              <a:rPr lang="de-DE" sz="2000" dirty="0" smtClean="0">
                <a:latin typeface="+mn-lt"/>
              </a:rPr>
              <a:t>Universität Konstanz</a:t>
            </a:r>
            <a:br>
              <a:rPr lang="de-DE" sz="2000" dirty="0" smtClean="0">
                <a:latin typeface="+mn-lt"/>
              </a:rPr>
            </a:br>
            <a:r>
              <a:rPr lang="de-DE" sz="2000" dirty="0" smtClean="0">
                <a:latin typeface="+mn-lt"/>
              </a:rPr>
              <a:t>Humboldt Universität zu Berlin</a:t>
            </a:r>
            <a:r>
              <a:rPr sz="2800" b="0" dirty="0" smtClean="0">
                <a:solidFill>
                  <a:srgbClr val="FFFFFF"/>
                </a:solidFill>
                <a:latin typeface="+mn-lt"/>
                <a:ea typeface="Arial Unicode MS" pitchFamily="34" charset="-128"/>
                <a:cs typeface="Arial" pitchFamily="34" charset="0"/>
              </a:rPr>
              <a:t/>
            </a:r>
            <a:br>
              <a:rPr sz="2800" b="0" dirty="0" smtClean="0">
                <a:solidFill>
                  <a:srgbClr val="FFFFFF"/>
                </a:solidFill>
                <a:latin typeface="+mn-lt"/>
                <a:ea typeface="Arial Unicode MS" pitchFamily="34" charset="-128"/>
                <a:cs typeface="Arial" pitchFamily="34" charset="0"/>
              </a:rPr>
            </a:br>
            <a:endParaRPr sz="2800" b="0" dirty="0" smtClean="0">
              <a:solidFill>
                <a:srgbClr val="FFFFFF"/>
              </a:solidFill>
              <a:latin typeface="+mn-lt"/>
              <a:ea typeface="Arial Unicode MS" pitchFamily="34" charset="-128"/>
              <a:cs typeface="Arial" pitchFamily="34" charset="0"/>
            </a:endParaRPr>
          </a:p>
        </p:txBody>
      </p:sp>
      <p:pic>
        <p:nvPicPr>
          <p:cNvPr id="10244" name="Picture 1036" descr="D:\RK-WEB0305\RK\kuhlen.gif"/>
          <p:cNvPicPr>
            <a:picLocks noChangeAspect="1"/>
          </p:cNvPicPr>
          <p:nvPr/>
        </p:nvPicPr>
        <p:blipFill>
          <a:blip r:embed="rId5" cstate="print"/>
          <a:srcRect/>
          <a:stretch>
            <a:fillRect/>
          </a:stretch>
        </p:blipFill>
        <p:spPr bwMode="auto">
          <a:xfrm>
            <a:off x="7092280" y="4293096"/>
            <a:ext cx="1066800" cy="1200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028"/>
          <p:cNvSpPr txBox="1">
            <a:spLocks noChangeArrowheads="1"/>
          </p:cNvSpPr>
          <p:nvPr/>
        </p:nvSpPr>
        <p:spPr bwMode="auto">
          <a:xfrm>
            <a:off x="251520" y="116632"/>
            <a:ext cx="8568952" cy="400110"/>
          </a:xfrm>
          <a:prstGeom prst="rect">
            <a:avLst/>
          </a:prstGeom>
          <a:solidFill>
            <a:srgbClr val="002060"/>
          </a:solidFill>
          <a:ln w="12700">
            <a:noFill/>
            <a:miter lim="800000"/>
            <a:headEnd type="none" w="sm" len="sm"/>
            <a:tailEnd type="none" w="sm" len="sm"/>
          </a:ln>
          <a:effectLst/>
        </p:spPr>
        <p:txBody>
          <a:bodyPr wrap="square">
            <a:spAutoFit/>
          </a:bodyPr>
          <a:lstStyle/>
          <a:p>
            <a:pPr marL="355600" indent="-355600" algn="ctr">
              <a:spcBef>
                <a:spcPct val="50000"/>
              </a:spcBef>
              <a:buFontTx/>
              <a:buNone/>
            </a:pPr>
            <a:r>
              <a:rPr lang="de-DE" sz="2000" b="1" dirty="0" smtClean="0">
                <a:solidFill>
                  <a:schemeClr val="bg1"/>
                </a:solidFill>
                <a:latin typeface="+mn-lt"/>
                <a:cs typeface="Times New Roman" pitchFamily="18" charset="0"/>
              </a:rPr>
              <a:t>Muss das Zweitveröffentlichungsrecht etwas mit dem UrhR zu tun haben?</a:t>
            </a:r>
            <a:endParaRPr lang="de-DE" sz="2000" b="1" dirty="0">
              <a:solidFill>
                <a:schemeClr val="bg1"/>
              </a:solidFill>
              <a:latin typeface="+mn-lt"/>
            </a:endParaRPr>
          </a:p>
        </p:txBody>
      </p:sp>
      <p:sp>
        <p:nvSpPr>
          <p:cNvPr id="4" name="Textfeld 3"/>
          <p:cNvSpPr txBox="1"/>
          <p:nvPr/>
        </p:nvSpPr>
        <p:spPr>
          <a:xfrm>
            <a:off x="539552" y="1556792"/>
            <a:ext cx="8064896" cy="646331"/>
          </a:xfrm>
          <a:prstGeom prst="rect">
            <a:avLst/>
          </a:prstGeom>
          <a:noFill/>
        </p:spPr>
        <p:txBody>
          <a:bodyPr wrap="square" rtlCol="0">
            <a:spAutoFit/>
          </a:bodyPr>
          <a:lstStyle/>
          <a:p>
            <a:r>
              <a:rPr lang="de-DE" dirty="0" smtClean="0"/>
              <a:t>Jeder Autor kann seinem Verlag nur ein </a:t>
            </a:r>
            <a:r>
              <a:rPr lang="de-DE" b="1" dirty="0" smtClean="0"/>
              <a:t>einfaches Nutzungsrecht</a:t>
            </a:r>
            <a:r>
              <a:rPr lang="de-DE" dirty="0" smtClean="0"/>
              <a:t> einräumen</a:t>
            </a:r>
            <a:endParaRPr lang="de-DE" dirty="0"/>
          </a:p>
        </p:txBody>
      </p:sp>
      <p:sp>
        <p:nvSpPr>
          <p:cNvPr id="5" name="Textfeld 4"/>
          <p:cNvSpPr txBox="1"/>
          <p:nvPr/>
        </p:nvSpPr>
        <p:spPr>
          <a:xfrm>
            <a:off x="539552" y="2276872"/>
            <a:ext cx="8064896" cy="2585323"/>
          </a:xfrm>
          <a:prstGeom prst="rect">
            <a:avLst/>
          </a:prstGeom>
          <a:noFill/>
        </p:spPr>
        <p:txBody>
          <a:bodyPr wrap="square" rtlCol="0">
            <a:spAutoFit/>
          </a:bodyPr>
          <a:lstStyle/>
          <a:p>
            <a:pPr algn="ctr">
              <a:tabLst>
                <a:tab pos="720725" algn="l"/>
              </a:tabLst>
            </a:pPr>
            <a:r>
              <a:rPr lang="de-DE" dirty="0" smtClean="0"/>
              <a:t>Im ISI2011-Tagungsband steht zu Beginn:</a:t>
            </a:r>
          </a:p>
          <a:p>
            <a:pPr algn="ctr">
              <a:tabLst>
                <a:tab pos="720725" algn="l"/>
              </a:tabLst>
            </a:pPr>
            <a:endParaRPr lang="de-DE" dirty="0" smtClean="0"/>
          </a:p>
          <a:p>
            <a:pPr algn="ctr">
              <a:tabLst>
                <a:tab pos="720725" algn="l"/>
              </a:tabLst>
            </a:pPr>
            <a:r>
              <a:rPr lang="de-DE" dirty="0" smtClean="0"/>
              <a:t>„Einfache Nutzungsrechte liegen beim Verlag  Werner Hülsbusch,..</a:t>
            </a:r>
          </a:p>
          <a:p>
            <a:pPr algn="ctr">
              <a:tabLst>
                <a:tab pos="720725" algn="l"/>
              </a:tabLst>
            </a:pPr>
            <a:endParaRPr lang="de-DE" dirty="0" smtClean="0"/>
          </a:p>
          <a:p>
            <a:pPr algn="ctr">
              <a:tabLst>
                <a:tab pos="720725" algn="l"/>
              </a:tabLst>
            </a:pPr>
            <a:r>
              <a:rPr lang="de-DE" dirty="0" smtClean="0"/>
              <a:t>Eine weitere Verwertung im Sinnes des Urheberrechtsgesetzes ist nur mit Zustimmung der Autor/</a:t>
            </a:r>
            <a:r>
              <a:rPr lang="de-DE" dirty="0" smtClean="0"/>
              <a:t>inn</a:t>
            </a:r>
            <a:r>
              <a:rPr lang="de-DE" dirty="0" smtClean="0"/>
              <a:t>/en möglich.“</a:t>
            </a:r>
          </a:p>
          <a:p>
            <a:pPr algn="ctr">
              <a:tabLst>
                <a:tab pos="720725" algn="l"/>
              </a:tabLst>
            </a:pPr>
            <a:r>
              <a:rPr lang="de-DE" dirty="0" smtClean="0"/>
              <a:t/>
            </a:r>
            <a:br>
              <a:rPr lang="de-DE" dirty="0" smtClean="0"/>
            </a:br>
            <a:r>
              <a:rPr lang="de-DE" dirty="0" smtClean="0"/>
              <a:t>Dazu brauchte jede/r Autor/in nur seine Arbeit unter eine </a:t>
            </a:r>
            <a:r>
              <a:rPr lang="de-DE" b="1" dirty="0" smtClean="0"/>
              <a:t>freie Lizenz, z.B. Creative Commons</a:t>
            </a:r>
            <a:r>
              <a:rPr lang="de-DE" dirty="0" smtClean="0"/>
              <a:t>, zu stellen</a:t>
            </a:r>
            <a:endParaRPr lang="de-DE" dirty="0"/>
          </a:p>
        </p:txBody>
      </p:sp>
      <p:sp>
        <p:nvSpPr>
          <p:cNvPr id="6" name="Rechteckige Legende 5"/>
          <p:cNvSpPr/>
          <p:nvPr/>
        </p:nvSpPr>
        <p:spPr>
          <a:xfrm>
            <a:off x="611560" y="4941168"/>
            <a:ext cx="2232248" cy="792088"/>
          </a:xfrm>
          <a:prstGeom prst="wedgeRectCallout">
            <a:avLst>
              <a:gd name="adj1" fmla="val 18765"/>
              <a:gd name="adj2" fmla="val -430051"/>
            </a:avLst>
          </a:prstGeom>
          <a:solidFill>
            <a:schemeClr val="tx2">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rgbClr val="002060"/>
                </a:solidFill>
              </a:rPr>
              <a:t>kann er/sie wirklich?</a:t>
            </a:r>
            <a:endParaRPr lang="de-DE" sz="2400" b="1" dirty="0">
              <a:solidFill>
                <a:srgbClr val="002060"/>
              </a:solidFill>
            </a:endParaRPr>
          </a:p>
        </p:txBody>
      </p:sp>
      <p:sp>
        <p:nvSpPr>
          <p:cNvPr id="7" name="Textfeld 6"/>
          <p:cNvSpPr txBox="1"/>
          <p:nvPr/>
        </p:nvSpPr>
        <p:spPr>
          <a:xfrm>
            <a:off x="3203848" y="764704"/>
            <a:ext cx="1944216" cy="369332"/>
          </a:xfrm>
          <a:prstGeom prst="rect">
            <a:avLst/>
          </a:prstGeom>
          <a:solidFill>
            <a:srgbClr val="002060"/>
          </a:solidFill>
        </p:spPr>
        <p:txBody>
          <a:bodyPr wrap="square" rtlCol="0">
            <a:spAutoFit/>
          </a:bodyPr>
          <a:lstStyle/>
          <a:p>
            <a:pPr algn="ctr"/>
            <a:r>
              <a:rPr lang="de-DE" dirty="0" smtClean="0">
                <a:solidFill>
                  <a:schemeClr val="bg1"/>
                </a:solidFill>
              </a:rPr>
              <a:t>natürlich nicht</a:t>
            </a:r>
            <a:endParaRPr lang="de-DE"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95536" y="87288"/>
            <a:ext cx="8316416" cy="533400"/>
          </a:xfrm>
          <a:prstGeom prst="rect">
            <a:avLst/>
          </a:prstGeom>
          <a:solidFill>
            <a:srgbClr val="002060"/>
          </a:solidFill>
          <a:ln w="9525">
            <a:noFill/>
            <a:miter lim="800000"/>
            <a:headEnd/>
            <a:tailEnd/>
          </a:ln>
        </p:spPr>
        <p:txBody>
          <a:bodyPr/>
          <a:lstStyle/>
          <a:p>
            <a:pPr algn="ctr" eaLnBrk="0" hangingPunct="0">
              <a:lnSpc>
                <a:spcPct val="90000"/>
              </a:lnSpc>
              <a:defRPr/>
            </a:pPr>
            <a:r>
              <a:rPr lang="de-DE" sz="2400" b="1" kern="0" dirty="0" smtClean="0">
                <a:solidFill>
                  <a:schemeClr val="bg1"/>
                </a:solidFill>
                <a:latin typeface="Calibri" pitchFamily="34" charset="0"/>
              </a:rPr>
              <a:t>Zweitveröffentlichungsrecht – über § 38 UrhG (1.1.1966)</a:t>
            </a:r>
            <a:endParaRPr lang="de-DE" sz="2400" b="1" kern="0" dirty="0">
              <a:solidFill>
                <a:schemeClr val="bg1"/>
              </a:solidFill>
              <a:latin typeface="Calibri" pitchFamily="34" charset="0"/>
            </a:endParaRPr>
          </a:p>
        </p:txBody>
      </p:sp>
      <p:sp>
        <p:nvSpPr>
          <p:cNvPr id="14" name="Textfeld 13"/>
          <p:cNvSpPr txBox="1"/>
          <p:nvPr/>
        </p:nvSpPr>
        <p:spPr>
          <a:xfrm>
            <a:off x="467544" y="1052736"/>
            <a:ext cx="7920880" cy="4708981"/>
          </a:xfrm>
          <a:prstGeom prst="rect">
            <a:avLst/>
          </a:prstGeom>
          <a:noFill/>
        </p:spPr>
        <p:txBody>
          <a:bodyPr wrap="square" rtlCol="0">
            <a:spAutoFit/>
          </a:bodyPr>
          <a:lstStyle/>
          <a:p>
            <a:pPr marL="355600" indent="-355600">
              <a:buAutoNum type="arabicParenBoth"/>
            </a:pPr>
            <a:r>
              <a:rPr lang="de-DE" sz="2000" dirty="0" smtClean="0">
                <a:solidFill>
                  <a:srgbClr val="002060"/>
                </a:solidFill>
                <a:latin typeface="+mn-lt"/>
              </a:rPr>
              <a:t>Gestattet der Urheber die Aufnahme des Werkes in eine periodisch erscheinende Sammlung, so erwirbt der Verleger oder Herausgeber im Zweifel ein </a:t>
            </a:r>
            <a:r>
              <a:rPr lang="de-DE" sz="2000" b="1" dirty="0" smtClean="0">
                <a:solidFill>
                  <a:srgbClr val="002060"/>
                </a:solidFill>
                <a:latin typeface="+mn-lt"/>
              </a:rPr>
              <a:t>ausschließliches Nutzungsrecht </a:t>
            </a:r>
            <a:r>
              <a:rPr lang="de-DE" sz="2000" dirty="0" smtClean="0">
                <a:solidFill>
                  <a:srgbClr val="002060"/>
                </a:solidFill>
                <a:latin typeface="+mn-lt"/>
              </a:rPr>
              <a:t>zur </a:t>
            </a:r>
            <a:r>
              <a:rPr lang="de-DE" sz="2000" b="1" dirty="0" smtClean="0">
                <a:solidFill>
                  <a:srgbClr val="002060"/>
                </a:solidFill>
                <a:latin typeface="+mn-lt"/>
              </a:rPr>
              <a:t>Vervielfältigung</a:t>
            </a:r>
            <a:r>
              <a:rPr lang="de-DE" sz="2000" dirty="0" smtClean="0">
                <a:solidFill>
                  <a:srgbClr val="002060"/>
                </a:solidFill>
                <a:latin typeface="+mn-lt"/>
              </a:rPr>
              <a:t> und </a:t>
            </a:r>
            <a:r>
              <a:rPr lang="de-DE" sz="2000" b="1" dirty="0" smtClean="0">
                <a:solidFill>
                  <a:srgbClr val="002060"/>
                </a:solidFill>
                <a:latin typeface="+mn-lt"/>
              </a:rPr>
              <a:t>Verbreitung</a:t>
            </a:r>
            <a:r>
              <a:rPr lang="de-DE" sz="2000" dirty="0" smtClean="0">
                <a:solidFill>
                  <a:srgbClr val="002060"/>
                </a:solidFill>
                <a:latin typeface="+mn-lt"/>
              </a:rPr>
              <a:t>. Jedoch darf der Urheber das Werk nach </a:t>
            </a:r>
            <a:r>
              <a:rPr lang="de-DE" sz="2000" b="1" dirty="0" smtClean="0">
                <a:solidFill>
                  <a:srgbClr val="002060"/>
                </a:solidFill>
                <a:latin typeface="+mn-lt"/>
              </a:rPr>
              <a:t>Ablauf eines Jahres seit Erscheinen </a:t>
            </a:r>
            <a:r>
              <a:rPr lang="de-DE" sz="2000" dirty="0" smtClean="0">
                <a:solidFill>
                  <a:srgbClr val="002060"/>
                </a:solidFill>
                <a:latin typeface="+mn-lt"/>
              </a:rPr>
              <a:t>anderweit vervielfältigen und verbreiten, </a:t>
            </a:r>
            <a:r>
              <a:rPr lang="de-DE" sz="2000" b="1" dirty="0" smtClean="0">
                <a:solidFill>
                  <a:srgbClr val="002060"/>
                </a:solidFill>
                <a:latin typeface="+mn-lt"/>
              </a:rPr>
              <a:t>wenn nichts anderes vereinbart ist</a:t>
            </a:r>
            <a:r>
              <a:rPr lang="de-DE" sz="2000" dirty="0" smtClean="0">
                <a:solidFill>
                  <a:srgbClr val="002060"/>
                </a:solidFill>
                <a:latin typeface="+mn-lt"/>
              </a:rPr>
              <a:t>.</a:t>
            </a:r>
          </a:p>
          <a:p>
            <a:pPr marL="355600" indent="-355600"/>
            <a:r>
              <a:rPr lang="de-DE" sz="2000" dirty="0" smtClean="0">
                <a:solidFill>
                  <a:srgbClr val="002060"/>
                </a:solidFill>
                <a:latin typeface="+mn-lt"/>
              </a:rPr>
              <a:t>(2) Absatz 1 Satz 2 gilt auch für einen Beitrag zu einer nicht </a:t>
            </a:r>
            <a:r>
              <a:rPr lang="de-DE" sz="2000" b="1" dirty="0" smtClean="0">
                <a:solidFill>
                  <a:srgbClr val="002060"/>
                </a:solidFill>
                <a:latin typeface="+mn-lt"/>
              </a:rPr>
              <a:t>periodisch erscheinenden Sammlung</a:t>
            </a:r>
            <a:r>
              <a:rPr lang="de-DE" sz="2000" dirty="0" smtClean="0">
                <a:solidFill>
                  <a:srgbClr val="002060"/>
                </a:solidFill>
                <a:latin typeface="+mn-lt"/>
              </a:rPr>
              <a:t>, für dessen Überlassung dem </a:t>
            </a:r>
            <a:r>
              <a:rPr lang="de-DE" sz="2000" b="1" dirty="0" smtClean="0">
                <a:solidFill>
                  <a:srgbClr val="002060"/>
                </a:solidFill>
                <a:latin typeface="+mn-lt"/>
              </a:rPr>
              <a:t>Urheber kein Anspruch auf Vergütung </a:t>
            </a:r>
            <a:r>
              <a:rPr lang="de-DE" sz="2000" dirty="0" smtClean="0">
                <a:solidFill>
                  <a:srgbClr val="002060"/>
                </a:solidFill>
                <a:latin typeface="+mn-lt"/>
              </a:rPr>
              <a:t>zusteht.</a:t>
            </a:r>
          </a:p>
          <a:p>
            <a:pPr marL="355600" indent="-355600"/>
            <a:r>
              <a:rPr lang="de-DE" sz="2000" dirty="0" smtClean="0">
                <a:solidFill>
                  <a:srgbClr val="002060"/>
                </a:solidFill>
                <a:latin typeface="+mn-lt"/>
              </a:rPr>
              <a:t>(3) Wird der Beitrag einer </a:t>
            </a:r>
            <a:r>
              <a:rPr lang="de-DE" sz="2000" b="1" dirty="0" smtClean="0">
                <a:solidFill>
                  <a:srgbClr val="002060"/>
                </a:solidFill>
                <a:latin typeface="+mn-lt"/>
              </a:rPr>
              <a:t>Zeitung</a:t>
            </a:r>
            <a:r>
              <a:rPr lang="de-DE" sz="2000" dirty="0" smtClean="0">
                <a:solidFill>
                  <a:srgbClr val="002060"/>
                </a:solidFill>
                <a:latin typeface="+mn-lt"/>
              </a:rPr>
              <a:t> überlassen, so erwirbt der Verleger oder Herausgeber ein einfaches Nutzungsrecht, wenn nichts anderes vereinbart ist. Räumt der Urheber ein ausschließliches Nutzungsrecht ein, so ist er </a:t>
            </a:r>
            <a:r>
              <a:rPr lang="de-DE" sz="2000" b="1" dirty="0" smtClean="0">
                <a:solidFill>
                  <a:srgbClr val="002060"/>
                </a:solidFill>
                <a:latin typeface="+mn-lt"/>
              </a:rPr>
              <a:t>sogleich nach Erscheinen des Beitrags berechtigt, ihn anderweit zu vervielfältigen und zu verbreiten</a:t>
            </a:r>
            <a:r>
              <a:rPr lang="de-DE" sz="2000" dirty="0" smtClean="0">
                <a:solidFill>
                  <a:srgbClr val="002060"/>
                </a:solidFill>
                <a:latin typeface="+mn-lt"/>
              </a:rPr>
              <a:t>, wenn nichts anderes vereinbart ist.</a:t>
            </a:r>
            <a:endParaRPr lang="de-DE" sz="2000" dirty="0">
              <a:solidFill>
                <a:srgbClr val="002060"/>
              </a:solidFill>
              <a:latin typeface="+mn-lt"/>
            </a:endParaRPr>
          </a:p>
        </p:txBody>
      </p:sp>
      <p:sp>
        <p:nvSpPr>
          <p:cNvPr id="15" name="Textfeld 14"/>
          <p:cNvSpPr txBox="1"/>
          <p:nvPr/>
        </p:nvSpPr>
        <p:spPr>
          <a:xfrm>
            <a:off x="0" y="620688"/>
            <a:ext cx="9144000" cy="338554"/>
          </a:xfrm>
          <a:prstGeom prst="rect">
            <a:avLst/>
          </a:prstGeom>
          <a:solidFill>
            <a:schemeClr val="tx2">
              <a:lumMod val="20000"/>
              <a:lumOff val="80000"/>
            </a:schemeClr>
          </a:solidFill>
        </p:spPr>
        <p:txBody>
          <a:bodyPr wrap="square" rtlCol="0">
            <a:spAutoFit/>
          </a:bodyPr>
          <a:lstStyle/>
          <a:p>
            <a:pPr algn="ctr"/>
            <a:r>
              <a:rPr lang="de-DE" sz="1600" dirty="0" smtClean="0">
                <a:solidFill>
                  <a:srgbClr val="002060"/>
                </a:solidFill>
              </a:rPr>
              <a:t>gehört zum </a:t>
            </a:r>
            <a:r>
              <a:rPr lang="de-DE" sz="1600" b="1" dirty="0" smtClean="0">
                <a:solidFill>
                  <a:srgbClr val="002060"/>
                </a:solidFill>
              </a:rPr>
              <a:t>Urhebervertragsrecht</a:t>
            </a:r>
            <a:r>
              <a:rPr lang="de-DE" sz="1600" dirty="0" smtClean="0">
                <a:solidFill>
                  <a:srgbClr val="002060"/>
                </a:solidFill>
              </a:rPr>
              <a:t> – ist keine </a:t>
            </a:r>
            <a:r>
              <a:rPr lang="de-DE" sz="1600" b="1" dirty="0" smtClean="0">
                <a:solidFill>
                  <a:srgbClr val="002060"/>
                </a:solidFill>
              </a:rPr>
              <a:t>Schrankenbestimmung</a:t>
            </a:r>
            <a:endParaRPr lang="de-DE" sz="1600" b="1"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467544" y="692696"/>
            <a:ext cx="7920880" cy="1938992"/>
          </a:xfrm>
          <a:prstGeom prst="rect">
            <a:avLst/>
          </a:prstGeom>
          <a:noFill/>
        </p:spPr>
        <p:txBody>
          <a:bodyPr wrap="square" rtlCol="0">
            <a:spAutoFit/>
          </a:bodyPr>
          <a:lstStyle/>
          <a:p>
            <a:pPr marL="355600" indent="-355600">
              <a:buAutoNum type="arabicParenBoth"/>
            </a:pPr>
            <a:r>
              <a:rPr lang="de-DE" sz="2000" dirty="0" smtClean="0">
                <a:latin typeface="+mn-lt"/>
              </a:rPr>
              <a:t>Gestattet der Urheber die Aufnahme des Werkes in eine periodisch erscheinende Sammlung, so erwirbt der Verleger oder Herausgeber im Zweifel ein </a:t>
            </a:r>
            <a:r>
              <a:rPr lang="de-DE" sz="2000" b="1" dirty="0" smtClean="0">
                <a:latin typeface="+mn-lt"/>
              </a:rPr>
              <a:t>ausschließliches Nutzungsrecht </a:t>
            </a:r>
            <a:r>
              <a:rPr lang="de-DE" sz="2000" dirty="0" smtClean="0">
                <a:latin typeface="+mn-lt"/>
              </a:rPr>
              <a:t>zur </a:t>
            </a:r>
            <a:r>
              <a:rPr lang="de-DE" sz="2000" b="1" dirty="0" smtClean="0">
                <a:latin typeface="+mn-lt"/>
              </a:rPr>
              <a:t>Vervielfältigung</a:t>
            </a:r>
            <a:r>
              <a:rPr lang="de-DE" sz="2000" dirty="0" smtClean="0">
                <a:latin typeface="+mn-lt"/>
              </a:rPr>
              <a:t> und </a:t>
            </a:r>
            <a:r>
              <a:rPr lang="de-DE" sz="2000" b="1" dirty="0" smtClean="0">
                <a:latin typeface="+mn-lt"/>
              </a:rPr>
              <a:t>Verbreitung</a:t>
            </a:r>
            <a:r>
              <a:rPr lang="de-DE" sz="2000" dirty="0" smtClean="0">
                <a:latin typeface="+mn-lt"/>
              </a:rPr>
              <a:t>. Jedoch darf der Urheber das Werk nach </a:t>
            </a:r>
            <a:r>
              <a:rPr lang="de-DE" sz="2000" b="1" dirty="0" smtClean="0">
                <a:latin typeface="+mn-lt"/>
              </a:rPr>
              <a:t>Ablauf eines Jahres seit Erscheinen </a:t>
            </a:r>
            <a:r>
              <a:rPr lang="de-DE" sz="2000" dirty="0" smtClean="0">
                <a:latin typeface="+mn-lt"/>
              </a:rPr>
              <a:t>anderweit vervielfältigen und verbreiten, </a:t>
            </a:r>
            <a:r>
              <a:rPr lang="de-DE" sz="2000" b="1" dirty="0" smtClean="0">
                <a:latin typeface="+mn-lt"/>
              </a:rPr>
              <a:t>wenn nichts anderes vereinbart ist</a:t>
            </a:r>
            <a:r>
              <a:rPr lang="de-DE" sz="2000" dirty="0" smtClean="0">
                <a:latin typeface="+mn-lt"/>
              </a:rPr>
              <a:t>.</a:t>
            </a:r>
            <a:endParaRPr lang="de-DE" sz="2000" dirty="0">
              <a:latin typeface="+mn-lt"/>
            </a:endParaRPr>
          </a:p>
        </p:txBody>
      </p:sp>
      <p:sp>
        <p:nvSpPr>
          <p:cNvPr id="4" name="Textfeld 3"/>
          <p:cNvSpPr txBox="1"/>
          <p:nvPr/>
        </p:nvSpPr>
        <p:spPr>
          <a:xfrm>
            <a:off x="179512" y="2708920"/>
            <a:ext cx="6192688" cy="707886"/>
          </a:xfrm>
          <a:prstGeom prst="rect">
            <a:avLst/>
          </a:prstGeom>
          <a:solidFill>
            <a:schemeClr val="tx2">
              <a:lumMod val="20000"/>
              <a:lumOff val="80000"/>
            </a:schemeClr>
          </a:solidFill>
        </p:spPr>
        <p:txBody>
          <a:bodyPr wrap="square" rtlCol="0">
            <a:spAutoFit/>
          </a:bodyPr>
          <a:lstStyle/>
          <a:p>
            <a:pPr algn="ctr"/>
            <a:r>
              <a:rPr lang="de-DE" sz="2000" dirty="0" smtClean="0">
                <a:latin typeface="+mn-lt"/>
              </a:rPr>
              <a:t>Es fehlt das </a:t>
            </a:r>
            <a:r>
              <a:rPr lang="de-DE" sz="2000" b="1" dirty="0" smtClean="0">
                <a:latin typeface="+mn-lt"/>
              </a:rPr>
              <a:t>Recht der öffentlichen Zugänglichmachung</a:t>
            </a:r>
          </a:p>
          <a:p>
            <a:pPr algn="ctr"/>
            <a:r>
              <a:rPr lang="de-DE" sz="2000" dirty="0" smtClean="0">
                <a:latin typeface="+mn-lt"/>
              </a:rPr>
              <a:t>§ 19a UrhG wurde erst am 13.9.2003 ins Gesetz eingefügt</a:t>
            </a:r>
            <a:endParaRPr lang="de-DE" sz="2000" dirty="0">
              <a:latin typeface="+mn-lt"/>
            </a:endParaRPr>
          </a:p>
        </p:txBody>
      </p:sp>
      <p:sp>
        <p:nvSpPr>
          <p:cNvPr id="8" name="Textfeld 7"/>
          <p:cNvSpPr txBox="1"/>
          <p:nvPr/>
        </p:nvSpPr>
        <p:spPr>
          <a:xfrm>
            <a:off x="3347864" y="5013176"/>
            <a:ext cx="5472608" cy="1015663"/>
          </a:xfrm>
          <a:prstGeom prst="rect">
            <a:avLst/>
          </a:prstGeom>
          <a:solidFill>
            <a:schemeClr val="tx2">
              <a:lumMod val="20000"/>
              <a:lumOff val="80000"/>
            </a:schemeClr>
          </a:solidFill>
        </p:spPr>
        <p:txBody>
          <a:bodyPr wrap="square" rtlCol="0">
            <a:spAutoFit/>
          </a:bodyPr>
          <a:lstStyle/>
          <a:p>
            <a:pPr algn="ctr"/>
            <a:r>
              <a:rPr lang="de-DE" sz="2000" dirty="0" smtClean="0">
                <a:latin typeface="+mn-lt"/>
              </a:rPr>
              <a:t>Das Recht aus § 38 UrhG wird durch die </a:t>
            </a:r>
            <a:r>
              <a:rPr lang="de-DE" sz="2000" b="1" dirty="0" smtClean="0">
                <a:latin typeface="+mn-lt"/>
              </a:rPr>
              <a:t>Vertragspraxis der Verlagswirtschaft faktisch außer Kraft </a:t>
            </a:r>
            <a:r>
              <a:rPr lang="de-DE" sz="2000" dirty="0" smtClean="0">
                <a:latin typeface="+mn-lt"/>
              </a:rPr>
              <a:t>gesetzt.</a:t>
            </a:r>
          </a:p>
        </p:txBody>
      </p:sp>
      <p:sp>
        <p:nvSpPr>
          <p:cNvPr id="9" name="Textfeld 8"/>
          <p:cNvSpPr txBox="1"/>
          <p:nvPr/>
        </p:nvSpPr>
        <p:spPr>
          <a:xfrm>
            <a:off x="72008" y="3501008"/>
            <a:ext cx="9036496" cy="1477328"/>
          </a:xfrm>
          <a:prstGeom prst="rect">
            <a:avLst/>
          </a:prstGeom>
          <a:noFill/>
        </p:spPr>
        <p:txBody>
          <a:bodyPr wrap="square" rtlCol="0">
            <a:spAutoFit/>
          </a:bodyPr>
          <a:lstStyle/>
          <a:p>
            <a:pPr algn="ctr"/>
            <a:r>
              <a:rPr lang="de-DE" dirty="0" smtClean="0">
                <a:latin typeface="+mn-lt"/>
              </a:rPr>
              <a:t>Bis </a:t>
            </a:r>
            <a:r>
              <a:rPr lang="de-DE" b="1" dirty="0" smtClean="0">
                <a:latin typeface="+mn-lt"/>
              </a:rPr>
              <a:t>1965</a:t>
            </a:r>
            <a:r>
              <a:rPr lang="de-DE" dirty="0" smtClean="0">
                <a:latin typeface="+mn-lt"/>
              </a:rPr>
              <a:t> hatten Verleger nur </a:t>
            </a:r>
            <a:r>
              <a:rPr lang="de-DE" b="1" dirty="0" smtClean="0">
                <a:latin typeface="+mn-lt"/>
              </a:rPr>
              <a:t>einfache Nutzungsrechte </a:t>
            </a:r>
            <a:r>
              <a:rPr lang="de-DE" dirty="0" smtClean="0">
                <a:latin typeface="+mn-lt"/>
              </a:rPr>
              <a:t>an Zeitschriftenbeiträgen. Das wurde 1965 dahingehend korrigiert, dass Verleger/Herausgeber im Zweifel ein </a:t>
            </a:r>
            <a:r>
              <a:rPr lang="de-DE" b="1" dirty="0" smtClean="0">
                <a:latin typeface="+mn-lt"/>
              </a:rPr>
              <a:t>ausschließliches Nutzungsrecht </a:t>
            </a:r>
            <a:r>
              <a:rPr lang="de-DE" dirty="0" smtClean="0">
                <a:latin typeface="+mn-lt"/>
              </a:rPr>
              <a:t>erwerben. Die Rückgewinnungsregelung von 1965 kann daher als Kompensation für die Einschränkung der Autorenautonomie interpretiert werden. Aus heutiger Sicht ist diese jedoch unzureichend.</a:t>
            </a:r>
            <a:endParaRPr lang="de-DE" dirty="0">
              <a:latin typeface="+mn-lt"/>
            </a:endParaRPr>
          </a:p>
        </p:txBody>
      </p:sp>
      <p:sp>
        <p:nvSpPr>
          <p:cNvPr id="10" name="Rectangle 2"/>
          <p:cNvSpPr>
            <a:spLocks noChangeArrowheads="1"/>
          </p:cNvSpPr>
          <p:nvPr/>
        </p:nvSpPr>
        <p:spPr bwMode="auto">
          <a:xfrm>
            <a:off x="395536" y="87288"/>
            <a:ext cx="8316416" cy="533400"/>
          </a:xfrm>
          <a:prstGeom prst="rect">
            <a:avLst/>
          </a:prstGeom>
          <a:solidFill>
            <a:srgbClr val="002060"/>
          </a:solidFill>
          <a:ln w="9525">
            <a:noFill/>
            <a:miter lim="800000"/>
            <a:headEnd/>
            <a:tailEnd/>
          </a:ln>
        </p:spPr>
        <p:txBody>
          <a:bodyPr/>
          <a:lstStyle/>
          <a:p>
            <a:pPr algn="ctr" eaLnBrk="0" hangingPunct="0">
              <a:lnSpc>
                <a:spcPct val="90000"/>
              </a:lnSpc>
              <a:defRPr/>
            </a:pPr>
            <a:r>
              <a:rPr lang="de-DE" sz="2400" b="1" kern="0" dirty="0" smtClean="0">
                <a:solidFill>
                  <a:schemeClr val="bg1"/>
                </a:solidFill>
                <a:latin typeface="Calibri" pitchFamily="34" charset="0"/>
              </a:rPr>
              <a:t>Zweitveröffentlichungsrecht – über § 38 UrhG (1.1.1966)</a:t>
            </a:r>
            <a:endParaRPr lang="de-DE" sz="2400" b="1" kern="0" dirty="0">
              <a:solidFill>
                <a:schemeClr val="bg1"/>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9552" y="87288"/>
            <a:ext cx="8136904" cy="533400"/>
          </a:xfrm>
          <a:prstGeom prst="rect">
            <a:avLst/>
          </a:prstGeom>
          <a:solidFill>
            <a:srgbClr val="002060"/>
          </a:solidFill>
          <a:ln w="9525">
            <a:noFill/>
            <a:miter lim="800000"/>
            <a:headEnd/>
            <a:tailEnd/>
          </a:ln>
        </p:spPr>
        <p:txBody>
          <a:bodyPr/>
          <a:lstStyle/>
          <a:p>
            <a:pPr algn="ctr" eaLnBrk="0" hangingPunct="0">
              <a:lnSpc>
                <a:spcPct val="90000"/>
              </a:lnSpc>
              <a:defRPr/>
            </a:pPr>
            <a:r>
              <a:rPr lang="de-DE" sz="2400" b="1" kern="0" dirty="0" smtClean="0">
                <a:solidFill>
                  <a:schemeClr val="bg1"/>
                </a:solidFill>
                <a:latin typeface="Calibri" pitchFamily="34" charset="0"/>
              </a:rPr>
              <a:t>Zweitveröffentlichungsrecht – Vorschlag des Bundesrats</a:t>
            </a:r>
            <a:endParaRPr lang="de-DE" sz="2400" b="1" kern="0" dirty="0">
              <a:solidFill>
                <a:schemeClr val="bg1"/>
              </a:solidFill>
              <a:latin typeface="Calibri" pitchFamily="34" charset="0"/>
            </a:endParaRPr>
          </a:p>
        </p:txBody>
      </p:sp>
      <p:sp>
        <p:nvSpPr>
          <p:cNvPr id="14" name="Textfeld 13"/>
          <p:cNvSpPr txBox="1"/>
          <p:nvPr/>
        </p:nvSpPr>
        <p:spPr>
          <a:xfrm>
            <a:off x="467544" y="1052736"/>
            <a:ext cx="7920880" cy="1015663"/>
          </a:xfrm>
          <a:prstGeom prst="rect">
            <a:avLst/>
          </a:prstGeom>
          <a:noFill/>
        </p:spPr>
        <p:txBody>
          <a:bodyPr wrap="square" rtlCol="0">
            <a:spAutoFit/>
          </a:bodyPr>
          <a:lstStyle/>
          <a:p>
            <a:pPr algn="ctr"/>
            <a:r>
              <a:rPr lang="de-DE" sz="2000" dirty="0" smtClean="0">
                <a:solidFill>
                  <a:srgbClr val="002060"/>
                </a:solidFill>
                <a:latin typeface="+mn-lt"/>
              </a:rPr>
              <a:t>Vorschlag des </a:t>
            </a:r>
            <a:r>
              <a:rPr lang="de-DE" sz="2000" b="1" dirty="0" smtClean="0">
                <a:solidFill>
                  <a:srgbClr val="002060"/>
                </a:solidFill>
                <a:latin typeface="+mn-lt"/>
              </a:rPr>
              <a:t>Bundesrats </a:t>
            </a:r>
            <a:r>
              <a:rPr lang="de-DE" sz="2000" dirty="0" smtClean="0">
                <a:solidFill>
                  <a:srgbClr val="002060"/>
                </a:solidFill>
                <a:latin typeface="+mn-lt"/>
              </a:rPr>
              <a:t>zur Regelung eines Zweitverwertungsrechts in seiner Stellungnahme zum Regierungsentwurf des Zweiten Korbes (BR-Drs. 257/06):</a:t>
            </a:r>
            <a:endParaRPr lang="de-DE" sz="2000" dirty="0">
              <a:solidFill>
                <a:srgbClr val="002060"/>
              </a:solidFill>
              <a:latin typeface="+mn-lt"/>
            </a:endParaRPr>
          </a:p>
        </p:txBody>
      </p:sp>
      <p:sp>
        <p:nvSpPr>
          <p:cNvPr id="7" name="Textfeld 6"/>
          <p:cNvSpPr txBox="1"/>
          <p:nvPr/>
        </p:nvSpPr>
        <p:spPr>
          <a:xfrm>
            <a:off x="467544" y="2132856"/>
            <a:ext cx="7920880" cy="2862322"/>
          </a:xfrm>
          <a:prstGeom prst="rect">
            <a:avLst/>
          </a:prstGeom>
          <a:solidFill>
            <a:schemeClr val="tx2">
              <a:lumMod val="20000"/>
              <a:lumOff val="80000"/>
            </a:schemeClr>
          </a:solidFill>
        </p:spPr>
        <p:txBody>
          <a:bodyPr wrap="square" rtlCol="0">
            <a:spAutoFit/>
          </a:bodyPr>
          <a:lstStyle/>
          <a:p>
            <a:pPr algn="ctr"/>
            <a:r>
              <a:rPr lang="de-DE" sz="2000" dirty="0" smtClean="0">
                <a:solidFill>
                  <a:srgbClr val="002060"/>
                </a:solidFill>
                <a:latin typeface="+mn-lt"/>
              </a:rPr>
              <a:t>„An wissenschaftlichen Beiträgen, die im Rahmen einer </a:t>
            </a:r>
            <a:r>
              <a:rPr lang="de-DE" sz="2000" b="1" dirty="0" smtClean="0">
                <a:solidFill>
                  <a:srgbClr val="002060"/>
                </a:solidFill>
                <a:latin typeface="+mn-lt"/>
              </a:rPr>
              <a:t>überwiegend mit öffentlichen Mitteln finanzierten Lehr- und Forschungstätigkeit </a:t>
            </a:r>
            <a:r>
              <a:rPr lang="de-DE" sz="2000" dirty="0" smtClean="0">
                <a:solidFill>
                  <a:srgbClr val="002060"/>
                </a:solidFill>
                <a:latin typeface="+mn-lt"/>
              </a:rPr>
              <a:t>entstanden sind und in Periodika erscheinen, hat der Urheber auch bei Einräumung eines ausschließlichen Nutzungsrechts das Recht, den Inhalt längstens nach Ablauf von </a:t>
            </a:r>
            <a:r>
              <a:rPr lang="de-DE" sz="2000" b="1" dirty="0" smtClean="0">
                <a:solidFill>
                  <a:srgbClr val="002060"/>
                </a:solidFill>
                <a:latin typeface="+mn-lt"/>
              </a:rPr>
              <a:t>sechs Monaten </a:t>
            </a:r>
            <a:r>
              <a:rPr lang="de-DE" sz="2000" dirty="0" smtClean="0">
                <a:solidFill>
                  <a:srgbClr val="002060"/>
                </a:solidFill>
                <a:latin typeface="+mn-lt"/>
              </a:rPr>
              <a:t>seit Erstveröffentlichung anderweitig </a:t>
            </a:r>
            <a:r>
              <a:rPr lang="de-DE" sz="2000" b="1" dirty="0" smtClean="0">
                <a:solidFill>
                  <a:srgbClr val="002060"/>
                </a:solidFill>
                <a:latin typeface="+mn-lt"/>
              </a:rPr>
              <a:t>öffentlich zugänglich </a:t>
            </a:r>
            <a:r>
              <a:rPr lang="de-DE" sz="2000" dirty="0" smtClean="0">
                <a:solidFill>
                  <a:srgbClr val="002060"/>
                </a:solidFill>
                <a:latin typeface="+mn-lt"/>
              </a:rPr>
              <a:t>zu machen, soweit dies zur Verfolgung </a:t>
            </a:r>
            <a:r>
              <a:rPr lang="de-DE" sz="2000" b="1" dirty="0" smtClean="0">
                <a:solidFill>
                  <a:srgbClr val="002060"/>
                </a:solidFill>
                <a:latin typeface="+mn-lt"/>
              </a:rPr>
              <a:t>nicht kommerzieller Zwecke </a:t>
            </a:r>
            <a:r>
              <a:rPr lang="de-DE" sz="2000" dirty="0" smtClean="0">
                <a:solidFill>
                  <a:srgbClr val="002060"/>
                </a:solidFill>
                <a:latin typeface="+mn-lt"/>
              </a:rPr>
              <a:t>gerechtfertigt ist und </a:t>
            </a:r>
            <a:r>
              <a:rPr lang="de-DE" sz="2000" b="1" dirty="0" smtClean="0">
                <a:solidFill>
                  <a:srgbClr val="002060"/>
                </a:solidFill>
                <a:latin typeface="+mn-lt"/>
              </a:rPr>
              <a:t>nicht in der Formatierung der Erstveröffentlichung</a:t>
            </a:r>
            <a:r>
              <a:rPr lang="de-DE" sz="2000" dirty="0" smtClean="0">
                <a:solidFill>
                  <a:srgbClr val="002060"/>
                </a:solidFill>
                <a:latin typeface="+mn-lt"/>
              </a:rPr>
              <a:t> erfolgt. Dieses Recht kann </a:t>
            </a:r>
            <a:r>
              <a:rPr lang="de-DE" sz="2000" b="1" dirty="0" smtClean="0">
                <a:solidFill>
                  <a:srgbClr val="002060"/>
                </a:solidFill>
                <a:latin typeface="+mn-lt"/>
              </a:rPr>
              <a:t>nicht abbedungen </a:t>
            </a:r>
            <a:r>
              <a:rPr lang="de-DE" sz="2000" dirty="0" smtClean="0">
                <a:solidFill>
                  <a:srgbClr val="002060"/>
                </a:solidFill>
                <a:latin typeface="+mn-lt"/>
              </a:rPr>
              <a:t>werden.“</a:t>
            </a:r>
            <a:endParaRPr lang="de-DE" sz="2000" dirty="0">
              <a:solidFill>
                <a:srgbClr val="002060"/>
              </a:solidFill>
              <a:latin typeface="+mn-lt"/>
            </a:endParaRPr>
          </a:p>
        </p:txBody>
      </p:sp>
      <p:sp>
        <p:nvSpPr>
          <p:cNvPr id="10" name="Textfeld 9"/>
          <p:cNvSpPr txBox="1"/>
          <p:nvPr/>
        </p:nvSpPr>
        <p:spPr>
          <a:xfrm>
            <a:off x="755576" y="5373216"/>
            <a:ext cx="7920880" cy="738664"/>
          </a:xfrm>
          <a:prstGeom prst="rect">
            <a:avLst/>
          </a:prstGeom>
          <a:noFill/>
        </p:spPr>
        <p:txBody>
          <a:bodyPr wrap="square" rtlCol="0">
            <a:spAutoFit/>
          </a:bodyPr>
          <a:lstStyle/>
          <a:p>
            <a:pPr algn="ctr"/>
            <a:r>
              <a:rPr lang="de-DE" sz="1400" dirty="0" smtClean="0">
                <a:solidFill>
                  <a:srgbClr val="002060"/>
                </a:solidFill>
                <a:latin typeface="+mn-lt"/>
              </a:rPr>
              <a:t>Geht zurück </a:t>
            </a:r>
            <a:r>
              <a:rPr lang="de-DE" sz="1400" b="1" dirty="0" smtClean="0">
                <a:solidFill>
                  <a:srgbClr val="002060"/>
                </a:solidFill>
                <a:latin typeface="+mn-lt"/>
              </a:rPr>
              <a:t>auf Gerd Hansen</a:t>
            </a:r>
            <a:r>
              <a:rPr lang="de-DE" sz="1400" dirty="0" smtClean="0">
                <a:solidFill>
                  <a:srgbClr val="002060"/>
                </a:solidFill>
                <a:latin typeface="+mn-lt"/>
              </a:rPr>
              <a:t>: Zugang zu wissenschaftlicher Information – alternative urheberrechtliche Ansätze. </a:t>
            </a:r>
            <a:r>
              <a:rPr lang="nn-NO" sz="1400" dirty="0" smtClean="0">
                <a:solidFill>
                  <a:srgbClr val="002060"/>
                </a:solidFill>
                <a:latin typeface="+mn-lt"/>
              </a:rPr>
              <a:t>GRUR Int. 2005, 378, 378 </a:t>
            </a:r>
          </a:p>
          <a:p>
            <a:pPr algn="ctr"/>
            <a:r>
              <a:rPr lang="nn-NO" sz="1400" dirty="0" smtClean="0">
                <a:solidFill>
                  <a:srgbClr val="002060"/>
                </a:solidFill>
                <a:latin typeface="+mn-lt"/>
                <a:hlinkClick r:id="rId3"/>
              </a:rPr>
              <a:t>frei zugänglich </a:t>
            </a:r>
            <a:endParaRPr lang="de-DE" sz="1400"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9552" y="87288"/>
            <a:ext cx="8136904" cy="533400"/>
          </a:xfrm>
          <a:prstGeom prst="rect">
            <a:avLst/>
          </a:prstGeom>
          <a:solidFill>
            <a:srgbClr val="002060"/>
          </a:solidFill>
          <a:ln w="9525">
            <a:noFill/>
            <a:miter lim="800000"/>
            <a:headEnd/>
            <a:tailEnd/>
          </a:ln>
        </p:spPr>
        <p:txBody>
          <a:bodyPr/>
          <a:lstStyle/>
          <a:p>
            <a:pPr algn="ctr" eaLnBrk="0" hangingPunct="0">
              <a:lnSpc>
                <a:spcPct val="90000"/>
              </a:lnSpc>
              <a:defRPr/>
            </a:pPr>
            <a:r>
              <a:rPr lang="de-DE" sz="2400" b="1" kern="0" dirty="0" smtClean="0">
                <a:solidFill>
                  <a:schemeClr val="bg1"/>
                </a:solidFill>
                <a:latin typeface="Calibri" pitchFamily="34" charset="0"/>
              </a:rPr>
              <a:t>Zweitveröffentlichungsrecht – Vorschlag des Bundesrats</a:t>
            </a:r>
            <a:endParaRPr lang="de-DE" sz="2400" b="1" kern="0" dirty="0">
              <a:solidFill>
                <a:schemeClr val="bg1"/>
              </a:solidFill>
              <a:latin typeface="Calibri" pitchFamily="34" charset="0"/>
            </a:endParaRPr>
          </a:p>
        </p:txBody>
      </p:sp>
      <p:sp>
        <p:nvSpPr>
          <p:cNvPr id="7" name="Textfeld 6"/>
          <p:cNvSpPr txBox="1"/>
          <p:nvPr/>
        </p:nvSpPr>
        <p:spPr>
          <a:xfrm>
            <a:off x="467544" y="764704"/>
            <a:ext cx="7920880" cy="1015663"/>
          </a:xfrm>
          <a:prstGeom prst="rect">
            <a:avLst/>
          </a:prstGeom>
          <a:solidFill>
            <a:schemeClr val="tx2">
              <a:lumMod val="20000"/>
              <a:lumOff val="80000"/>
            </a:schemeClr>
          </a:solidFill>
        </p:spPr>
        <p:txBody>
          <a:bodyPr wrap="square" rtlCol="0">
            <a:spAutoFit/>
          </a:bodyPr>
          <a:lstStyle/>
          <a:p>
            <a:pPr algn="ctr"/>
            <a:r>
              <a:rPr lang="de-DE" sz="2000" dirty="0" smtClean="0">
                <a:solidFill>
                  <a:srgbClr val="002060"/>
                </a:solidFill>
                <a:latin typeface="+mn-lt"/>
              </a:rPr>
              <a:t>„… wissenschaftlichen Beiträgen, die im Rahmen einer </a:t>
            </a:r>
            <a:r>
              <a:rPr lang="de-DE" sz="2000" b="1" dirty="0" smtClean="0">
                <a:solidFill>
                  <a:srgbClr val="002060"/>
                </a:solidFill>
                <a:latin typeface="+mn-lt"/>
              </a:rPr>
              <a:t>überwiegend mit öffentlichen Mitteln finanzierten Lehr- und Forschungstätigkeit </a:t>
            </a:r>
            <a:r>
              <a:rPr lang="de-DE" sz="2000" dirty="0" smtClean="0">
                <a:solidFill>
                  <a:srgbClr val="002060"/>
                </a:solidFill>
                <a:latin typeface="+mn-lt"/>
              </a:rPr>
              <a:t>entstanden sind…“ </a:t>
            </a:r>
            <a:endParaRPr lang="de-DE" sz="2000" dirty="0">
              <a:solidFill>
                <a:srgbClr val="002060"/>
              </a:solidFill>
              <a:latin typeface="+mn-lt"/>
            </a:endParaRPr>
          </a:p>
        </p:txBody>
      </p:sp>
      <p:sp>
        <p:nvSpPr>
          <p:cNvPr id="8" name="Textfeld 7"/>
          <p:cNvSpPr txBox="1"/>
          <p:nvPr/>
        </p:nvSpPr>
        <p:spPr>
          <a:xfrm>
            <a:off x="539552" y="2492896"/>
            <a:ext cx="7992888" cy="2246769"/>
          </a:xfrm>
          <a:prstGeom prst="rect">
            <a:avLst/>
          </a:prstGeom>
          <a:noFill/>
        </p:spPr>
        <p:txBody>
          <a:bodyPr wrap="square" rtlCol="0">
            <a:spAutoFit/>
          </a:bodyPr>
          <a:lstStyle/>
          <a:p>
            <a:r>
              <a:rPr lang="de-DE" sz="2000" dirty="0" smtClean="0">
                <a:latin typeface="+mn-lt"/>
              </a:rPr>
              <a:t>„Der Gesetzgeber wäre gut beraten, </a:t>
            </a:r>
            <a:r>
              <a:rPr lang="de-DE" sz="2000" b="1" dirty="0" smtClean="0">
                <a:latin typeface="+mn-lt"/>
              </a:rPr>
              <a:t>nicht die öffentliche Finanzierung</a:t>
            </a:r>
            <a:r>
              <a:rPr lang="de-DE" sz="2000" dirty="0" smtClean="0">
                <a:latin typeface="+mn-lt"/>
              </a:rPr>
              <a:t>, sondern die Verwirklichung der </a:t>
            </a:r>
            <a:r>
              <a:rPr lang="de-DE" sz="2000" b="1" dirty="0" smtClean="0">
                <a:latin typeface="+mn-lt"/>
              </a:rPr>
              <a:t>durch die Wissenschaftsfreiheit grundrechtlich geschützten Publikationsfreiheit </a:t>
            </a:r>
            <a:r>
              <a:rPr lang="de-DE" sz="2000" dirty="0" smtClean="0">
                <a:latin typeface="+mn-lt"/>
              </a:rPr>
              <a:t>zum Anknüpfungspunkt für den neuen § 38 Abs. 1 Satz 3 UrhG/BR-AE zu nehmen. Danach sollten </a:t>
            </a:r>
            <a:r>
              <a:rPr lang="de-DE" sz="2000" b="1" i="1" dirty="0" smtClean="0">
                <a:latin typeface="+mn-lt"/>
              </a:rPr>
              <a:t>alle wissenschaftlichen Veröffentlichungen </a:t>
            </a:r>
            <a:r>
              <a:rPr lang="de-DE" sz="2000" dirty="0" smtClean="0">
                <a:latin typeface="+mn-lt"/>
              </a:rPr>
              <a:t>unabhängig von der Finanzierung ihrer Autoren und Forschungsmittel von dieser Norm erfasst werden.“</a:t>
            </a:r>
            <a:endParaRPr lang="de-DE" sz="2000" dirty="0">
              <a:latin typeface="+mn-lt"/>
            </a:endParaRPr>
          </a:p>
        </p:txBody>
      </p:sp>
      <p:sp>
        <p:nvSpPr>
          <p:cNvPr id="14" name="Textfeld 13"/>
          <p:cNvSpPr txBox="1"/>
          <p:nvPr/>
        </p:nvSpPr>
        <p:spPr>
          <a:xfrm>
            <a:off x="2483768" y="2060848"/>
            <a:ext cx="4104456" cy="400110"/>
          </a:xfrm>
          <a:prstGeom prst="rect">
            <a:avLst/>
          </a:prstGeom>
          <a:solidFill>
            <a:srgbClr val="002060"/>
          </a:solidFill>
        </p:spPr>
        <p:txBody>
          <a:bodyPr wrap="square" rtlCol="0">
            <a:spAutoFit/>
          </a:bodyPr>
          <a:lstStyle/>
          <a:p>
            <a:pPr algn="ctr"/>
            <a:r>
              <a:rPr lang="de-DE" sz="2000" dirty="0" smtClean="0">
                <a:solidFill>
                  <a:schemeClr val="bg1"/>
                </a:solidFill>
                <a:latin typeface="+mn-lt"/>
              </a:rPr>
              <a:t>Vorschlag Eric W. Steinhauer 2006</a:t>
            </a:r>
            <a:endParaRPr lang="de-DE" sz="2000" dirty="0">
              <a:solidFill>
                <a:schemeClr val="bg1"/>
              </a:solidFill>
              <a:latin typeface="+mn-lt"/>
            </a:endParaRPr>
          </a:p>
        </p:txBody>
      </p:sp>
      <p:sp>
        <p:nvSpPr>
          <p:cNvPr id="9" name="Textfeld 8"/>
          <p:cNvSpPr txBox="1"/>
          <p:nvPr/>
        </p:nvSpPr>
        <p:spPr>
          <a:xfrm>
            <a:off x="611560" y="4725144"/>
            <a:ext cx="7920880" cy="646331"/>
          </a:xfrm>
          <a:prstGeom prst="rect">
            <a:avLst/>
          </a:prstGeom>
          <a:noFill/>
        </p:spPr>
        <p:txBody>
          <a:bodyPr wrap="square" rtlCol="0">
            <a:spAutoFit/>
          </a:bodyPr>
          <a:lstStyle/>
          <a:p>
            <a:r>
              <a:rPr lang="de-DE" dirty="0" smtClean="0">
                <a:latin typeface="+mn-lt"/>
                <a:hlinkClick r:id="rId3"/>
              </a:rPr>
              <a:t>Kritische Anmerkungen </a:t>
            </a:r>
            <a:r>
              <a:rPr lang="de-DE" dirty="0" smtClean="0">
                <a:latin typeface="+mn-lt"/>
              </a:rPr>
              <a:t>zum Zweitveröffentlichungsrecht nach § 38 Abs. 1 Satz 3 und 4 UrhG in der Fassung des Bundesratsentwurfes vom 9. Mai 2006</a:t>
            </a:r>
            <a:endParaRPr lang="de-DE"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23528" y="87288"/>
            <a:ext cx="8604448" cy="533400"/>
          </a:xfrm>
          <a:prstGeom prst="rect">
            <a:avLst/>
          </a:prstGeom>
          <a:solidFill>
            <a:srgbClr val="002060"/>
          </a:solidFill>
          <a:ln w="9525">
            <a:noFill/>
            <a:miter lim="800000"/>
            <a:headEnd/>
            <a:tailEnd/>
          </a:ln>
        </p:spPr>
        <p:txBody>
          <a:bodyPr/>
          <a:lstStyle/>
          <a:p>
            <a:pPr algn="ctr" eaLnBrk="0" hangingPunct="0">
              <a:lnSpc>
                <a:spcPct val="90000"/>
              </a:lnSpc>
              <a:defRPr/>
            </a:pPr>
            <a:r>
              <a:rPr lang="de-DE" sz="2400" b="1" kern="0" dirty="0" smtClean="0">
                <a:solidFill>
                  <a:schemeClr val="bg1"/>
                </a:solidFill>
                <a:latin typeface="Calibri" pitchFamily="34" charset="0"/>
              </a:rPr>
              <a:t>Zweitveröffentlichungsrecht – Skepsis der Bundesregierung</a:t>
            </a:r>
            <a:endParaRPr lang="de-DE" sz="2400" b="1" kern="0" dirty="0">
              <a:solidFill>
                <a:schemeClr val="bg1"/>
              </a:solidFill>
              <a:latin typeface="Calibri" pitchFamily="34" charset="0"/>
            </a:endParaRPr>
          </a:p>
        </p:txBody>
      </p:sp>
      <p:sp>
        <p:nvSpPr>
          <p:cNvPr id="7" name="Textfeld 6"/>
          <p:cNvSpPr txBox="1"/>
          <p:nvPr/>
        </p:nvSpPr>
        <p:spPr>
          <a:xfrm>
            <a:off x="1331640" y="764704"/>
            <a:ext cx="6624736" cy="707886"/>
          </a:xfrm>
          <a:prstGeom prst="rect">
            <a:avLst/>
          </a:prstGeom>
          <a:solidFill>
            <a:schemeClr val="tx2">
              <a:lumMod val="20000"/>
              <a:lumOff val="80000"/>
            </a:schemeClr>
          </a:solidFill>
        </p:spPr>
        <p:txBody>
          <a:bodyPr wrap="square" rtlCol="0">
            <a:spAutoFit/>
          </a:bodyPr>
          <a:lstStyle/>
          <a:p>
            <a:pPr algn="ctr"/>
            <a:r>
              <a:rPr lang="de-DE" sz="2000" dirty="0" smtClean="0">
                <a:latin typeface="+mn-lt"/>
              </a:rPr>
              <a:t>Die damalige Bundesregierung hatte diesen Vorschlag des Bundesrats 2007 zurückgewiesen</a:t>
            </a:r>
            <a:endParaRPr lang="de-DE" sz="2000" dirty="0">
              <a:latin typeface="+mn-lt"/>
            </a:endParaRPr>
          </a:p>
        </p:txBody>
      </p:sp>
      <p:sp>
        <p:nvSpPr>
          <p:cNvPr id="9" name="Textfeld 8"/>
          <p:cNvSpPr txBox="1"/>
          <p:nvPr/>
        </p:nvSpPr>
        <p:spPr>
          <a:xfrm>
            <a:off x="683568" y="1484784"/>
            <a:ext cx="7632848" cy="1631216"/>
          </a:xfrm>
          <a:prstGeom prst="rect">
            <a:avLst/>
          </a:prstGeom>
          <a:noFill/>
        </p:spPr>
        <p:txBody>
          <a:bodyPr wrap="square" rtlCol="0">
            <a:spAutoFit/>
          </a:bodyPr>
          <a:lstStyle/>
          <a:p>
            <a:r>
              <a:rPr lang="de-DE" sz="2000" b="1" dirty="0" smtClean="0">
                <a:solidFill>
                  <a:srgbClr val="002060"/>
                </a:solidFill>
                <a:latin typeface="+mn-lt"/>
              </a:rPr>
              <a:t>Verfassungsrechtliche Bedenken:</a:t>
            </a:r>
          </a:p>
          <a:p>
            <a:r>
              <a:rPr lang="de-DE" sz="2000" dirty="0" smtClean="0">
                <a:solidFill>
                  <a:srgbClr val="002060"/>
                </a:solidFill>
                <a:latin typeface="+mn-lt"/>
              </a:rPr>
              <a:t>Eine aus dem Zweitveröffentlichungsrecht abzuleitende Anbietungsverpflichtung der Autoren an ihre Institutionen sei ein Verstoß gegen Wissenschaftsfreiheit  bzw. der positiven Publikationsfreiheit des ob, wann, wie und wo zu publizieren.</a:t>
            </a:r>
            <a:endParaRPr lang="de-DE" sz="2000" dirty="0">
              <a:solidFill>
                <a:srgbClr val="002060"/>
              </a:solidFill>
              <a:latin typeface="+mn-lt"/>
            </a:endParaRPr>
          </a:p>
        </p:txBody>
      </p:sp>
      <p:sp>
        <p:nvSpPr>
          <p:cNvPr id="15" name="Textfeld 14"/>
          <p:cNvSpPr txBox="1"/>
          <p:nvPr/>
        </p:nvSpPr>
        <p:spPr>
          <a:xfrm>
            <a:off x="683568" y="3068960"/>
            <a:ext cx="7632848" cy="1631216"/>
          </a:xfrm>
          <a:prstGeom prst="rect">
            <a:avLst/>
          </a:prstGeom>
          <a:noFill/>
        </p:spPr>
        <p:txBody>
          <a:bodyPr wrap="square" rtlCol="0">
            <a:spAutoFit/>
          </a:bodyPr>
          <a:lstStyle/>
          <a:p>
            <a:r>
              <a:rPr lang="de-DE" sz="2000" b="1" dirty="0" smtClean="0">
                <a:solidFill>
                  <a:srgbClr val="002060"/>
                </a:solidFill>
                <a:latin typeface="+mn-lt"/>
              </a:rPr>
              <a:t>Europarechtliche Bedenken:</a:t>
            </a:r>
          </a:p>
          <a:p>
            <a:r>
              <a:rPr lang="de-DE" sz="2000" dirty="0" smtClean="0">
                <a:solidFill>
                  <a:srgbClr val="002060"/>
                </a:solidFill>
                <a:latin typeface="+mn-lt"/>
              </a:rPr>
              <a:t>Ein Zweitveröffentlichungsrecht könnte als neue Schrankenregelung angesehen werden. Die EU-Richtlinie hat aber mögliche Schrankenregelungen abschließend aufgelistet. Eine neue Schranke in das UrhR sei daher derzeit nicht möglich.</a:t>
            </a:r>
            <a:endParaRPr lang="de-DE" sz="2000" dirty="0">
              <a:solidFill>
                <a:srgbClr val="002060"/>
              </a:solidFill>
              <a:latin typeface="+mn-lt"/>
            </a:endParaRPr>
          </a:p>
        </p:txBody>
      </p:sp>
      <p:sp>
        <p:nvSpPr>
          <p:cNvPr id="16" name="Textfeld 15"/>
          <p:cNvSpPr txBox="1"/>
          <p:nvPr/>
        </p:nvSpPr>
        <p:spPr>
          <a:xfrm>
            <a:off x="683568" y="4653136"/>
            <a:ext cx="7632848" cy="1631216"/>
          </a:xfrm>
          <a:prstGeom prst="rect">
            <a:avLst/>
          </a:prstGeom>
          <a:noFill/>
        </p:spPr>
        <p:txBody>
          <a:bodyPr wrap="square" rtlCol="0">
            <a:spAutoFit/>
          </a:bodyPr>
          <a:lstStyle/>
          <a:p>
            <a:r>
              <a:rPr lang="de-DE" sz="2000" b="1" dirty="0" smtClean="0">
                <a:solidFill>
                  <a:srgbClr val="002060"/>
                </a:solidFill>
                <a:latin typeface="+mn-lt"/>
              </a:rPr>
              <a:t>Nachteile für deutsche WissenschaftlerInnen:</a:t>
            </a:r>
          </a:p>
          <a:p>
            <a:r>
              <a:rPr lang="de-DE" sz="2000" dirty="0" smtClean="0">
                <a:solidFill>
                  <a:srgbClr val="002060"/>
                </a:solidFill>
                <a:latin typeface="+mn-lt"/>
              </a:rPr>
              <a:t>Der Zugang deutscher WissenschaftlerInnen zu internationalen Zeitschriften mit hoher Reputation würde verstellt, da Verleger dieser Zeitschriften dies bindende Zweitveröffentlichungsrecht nicht akzeptieren würden.</a:t>
            </a:r>
            <a:endParaRPr lang="de-DE" sz="2000"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95536" y="87288"/>
            <a:ext cx="8460432" cy="533400"/>
          </a:xfrm>
          <a:prstGeom prst="rect">
            <a:avLst/>
          </a:prstGeom>
          <a:solidFill>
            <a:srgbClr val="002060"/>
          </a:solidFill>
          <a:ln w="9525">
            <a:noFill/>
            <a:miter lim="800000"/>
            <a:headEnd/>
            <a:tailEnd/>
          </a:ln>
        </p:spPr>
        <p:txBody>
          <a:bodyPr/>
          <a:lstStyle/>
          <a:p>
            <a:pPr algn="ctr" eaLnBrk="0" hangingPunct="0">
              <a:lnSpc>
                <a:spcPct val="90000"/>
              </a:lnSpc>
              <a:defRPr/>
            </a:pPr>
            <a:r>
              <a:rPr lang="de-DE" sz="2400" b="1" kern="0" dirty="0" smtClean="0">
                <a:solidFill>
                  <a:schemeClr val="bg1"/>
                </a:solidFill>
                <a:latin typeface="Calibri" pitchFamily="34" charset="0"/>
              </a:rPr>
              <a:t>Zweitveröffentlichungsrecht – Probleme</a:t>
            </a:r>
            <a:endParaRPr lang="de-DE" sz="2400" b="1" kern="0" dirty="0">
              <a:solidFill>
                <a:schemeClr val="bg1"/>
              </a:solidFill>
              <a:latin typeface="Calibri" pitchFamily="34" charset="0"/>
            </a:endParaRPr>
          </a:p>
        </p:txBody>
      </p:sp>
      <p:sp>
        <p:nvSpPr>
          <p:cNvPr id="7" name="Textfeld 6"/>
          <p:cNvSpPr txBox="1"/>
          <p:nvPr/>
        </p:nvSpPr>
        <p:spPr>
          <a:xfrm>
            <a:off x="899592" y="764704"/>
            <a:ext cx="7416824" cy="707886"/>
          </a:xfrm>
          <a:prstGeom prst="rect">
            <a:avLst/>
          </a:prstGeom>
          <a:solidFill>
            <a:schemeClr val="tx2">
              <a:lumMod val="20000"/>
              <a:lumOff val="80000"/>
            </a:schemeClr>
          </a:solidFill>
        </p:spPr>
        <p:txBody>
          <a:bodyPr wrap="square" rtlCol="0">
            <a:spAutoFit/>
          </a:bodyPr>
          <a:lstStyle/>
          <a:p>
            <a:pPr algn="ctr"/>
            <a:r>
              <a:rPr lang="de-DE" sz="2000" dirty="0" smtClean="0">
                <a:latin typeface="+mn-lt"/>
              </a:rPr>
              <a:t>Warum ist es so schwierig und umstritten, das Zweitveröffentlichungsrecht neu und besser im UrhG zu verankern?  </a:t>
            </a:r>
            <a:endParaRPr lang="de-DE" sz="2000" dirty="0">
              <a:latin typeface="+mn-lt"/>
            </a:endParaRPr>
          </a:p>
        </p:txBody>
      </p:sp>
      <p:sp>
        <p:nvSpPr>
          <p:cNvPr id="8" name="Textfeld 7"/>
          <p:cNvSpPr txBox="1"/>
          <p:nvPr/>
        </p:nvSpPr>
        <p:spPr>
          <a:xfrm>
            <a:off x="1403648" y="1700808"/>
            <a:ext cx="6624736" cy="400110"/>
          </a:xfrm>
          <a:prstGeom prst="rect">
            <a:avLst/>
          </a:prstGeom>
          <a:solidFill>
            <a:srgbClr val="002060"/>
          </a:solidFill>
        </p:spPr>
        <p:txBody>
          <a:bodyPr wrap="square" rtlCol="0">
            <a:spAutoFit/>
          </a:bodyPr>
          <a:lstStyle/>
          <a:p>
            <a:pPr algn="ctr"/>
            <a:r>
              <a:rPr lang="de-DE" sz="2000" dirty="0" smtClean="0">
                <a:solidFill>
                  <a:schemeClr val="bg1"/>
                </a:solidFill>
                <a:latin typeface="+mn-lt"/>
              </a:rPr>
              <a:t>Es steht Einiges auf dem Spiel</a:t>
            </a:r>
            <a:endParaRPr lang="de-DE" sz="2000" dirty="0">
              <a:solidFill>
                <a:schemeClr val="bg1"/>
              </a:solidFill>
              <a:latin typeface="+mn-lt"/>
            </a:endParaRPr>
          </a:p>
        </p:txBody>
      </p:sp>
      <p:sp>
        <p:nvSpPr>
          <p:cNvPr id="9" name="Textfeld 8"/>
          <p:cNvSpPr txBox="1"/>
          <p:nvPr/>
        </p:nvSpPr>
        <p:spPr>
          <a:xfrm>
            <a:off x="1691680" y="2204864"/>
            <a:ext cx="6624736" cy="400110"/>
          </a:xfrm>
          <a:prstGeom prst="rect">
            <a:avLst/>
          </a:prstGeom>
          <a:noFill/>
        </p:spPr>
        <p:txBody>
          <a:bodyPr wrap="square" rtlCol="0">
            <a:spAutoFit/>
          </a:bodyPr>
          <a:lstStyle/>
          <a:p>
            <a:pPr marL="447675" indent="-447675">
              <a:buFont typeface="Wingdings" pitchFamily="2" charset="2"/>
              <a:buChar char="Ø"/>
            </a:pPr>
            <a:r>
              <a:rPr lang="de-DE" sz="2000" i="1" dirty="0" smtClean="0">
                <a:solidFill>
                  <a:srgbClr val="002060"/>
                </a:solidFill>
                <a:latin typeface="+mn-lt"/>
              </a:rPr>
              <a:t>Wissenschaftsfreiheit</a:t>
            </a:r>
            <a:endParaRPr lang="de-DE" sz="2000" dirty="0">
              <a:solidFill>
                <a:srgbClr val="002060"/>
              </a:solidFill>
              <a:latin typeface="+mn-lt"/>
            </a:endParaRPr>
          </a:p>
        </p:txBody>
      </p:sp>
      <p:sp>
        <p:nvSpPr>
          <p:cNvPr id="10" name="Textfeld 9"/>
          <p:cNvSpPr txBox="1"/>
          <p:nvPr/>
        </p:nvSpPr>
        <p:spPr>
          <a:xfrm>
            <a:off x="1691680" y="2713333"/>
            <a:ext cx="6624736" cy="400110"/>
          </a:xfrm>
          <a:prstGeom prst="rect">
            <a:avLst/>
          </a:prstGeom>
          <a:noFill/>
        </p:spPr>
        <p:txBody>
          <a:bodyPr wrap="square" rtlCol="0">
            <a:spAutoFit/>
          </a:bodyPr>
          <a:lstStyle/>
          <a:p>
            <a:pPr marL="447675" indent="-447675">
              <a:buFont typeface="Wingdings" pitchFamily="2" charset="2"/>
              <a:buChar char="Ø"/>
              <a:tabLst>
                <a:tab pos="447675" algn="l"/>
              </a:tabLst>
            </a:pPr>
            <a:r>
              <a:rPr lang="de-DE" sz="2000" i="1" dirty="0" smtClean="0">
                <a:solidFill>
                  <a:srgbClr val="002060"/>
                </a:solidFill>
                <a:latin typeface="+mn-lt"/>
              </a:rPr>
              <a:t>Recht auf Schutz des geistigen Eigentum</a:t>
            </a:r>
            <a:endParaRPr lang="de-DE" sz="2000" dirty="0">
              <a:solidFill>
                <a:srgbClr val="002060"/>
              </a:solidFill>
              <a:latin typeface="+mn-lt"/>
            </a:endParaRPr>
          </a:p>
        </p:txBody>
      </p:sp>
      <p:sp>
        <p:nvSpPr>
          <p:cNvPr id="11" name="Textfeld 10"/>
          <p:cNvSpPr txBox="1"/>
          <p:nvPr/>
        </p:nvSpPr>
        <p:spPr>
          <a:xfrm>
            <a:off x="1691680" y="3221802"/>
            <a:ext cx="6624736" cy="400110"/>
          </a:xfrm>
          <a:prstGeom prst="rect">
            <a:avLst/>
          </a:prstGeom>
          <a:noFill/>
        </p:spPr>
        <p:txBody>
          <a:bodyPr wrap="square" rtlCol="0">
            <a:spAutoFit/>
          </a:bodyPr>
          <a:lstStyle/>
          <a:p>
            <a:pPr marL="447675" indent="-447675">
              <a:buFont typeface="Wingdings" pitchFamily="2" charset="2"/>
              <a:buChar char="Ø"/>
            </a:pPr>
            <a:r>
              <a:rPr lang="de-DE" sz="2000" i="1" dirty="0" smtClean="0">
                <a:solidFill>
                  <a:srgbClr val="002060"/>
                </a:solidFill>
                <a:latin typeface="+mn-lt"/>
              </a:rPr>
              <a:t>Sozialpflichtigkeit von Eigentum</a:t>
            </a:r>
            <a:endParaRPr lang="de-DE" sz="2000" dirty="0">
              <a:solidFill>
                <a:srgbClr val="002060"/>
              </a:solidFill>
              <a:latin typeface="+mn-lt"/>
            </a:endParaRPr>
          </a:p>
        </p:txBody>
      </p:sp>
      <p:sp>
        <p:nvSpPr>
          <p:cNvPr id="12" name="Textfeld 11"/>
          <p:cNvSpPr txBox="1"/>
          <p:nvPr/>
        </p:nvSpPr>
        <p:spPr>
          <a:xfrm>
            <a:off x="1691680" y="3730271"/>
            <a:ext cx="6624736" cy="1015663"/>
          </a:xfrm>
          <a:prstGeom prst="rect">
            <a:avLst/>
          </a:prstGeom>
          <a:noFill/>
        </p:spPr>
        <p:txBody>
          <a:bodyPr wrap="square" rtlCol="0">
            <a:spAutoFit/>
          </a:bodyPr>
          <a:lstStyle/>
          <a:p>
            <a:pPr marL="447675" indent="-447675">
              <a:buFont typeface="Wingdings" pitchFamily="2" charset="2"/>
              <a:buChar char="Ø"/>
            </a:pPr>
            <a:r>
              <a:rPr lang="de-DE" sz="2000" i="1" dirty="0" smtClean="0">
                <a:solidFill>
                  <a:srgbClr val="002060"/>
                </a:solidFill>
                <a:latin typeface="+mn-lt"/>
              </a:rPr>
              <a:t>Recht der Öffentlichkeit,</a:t>
            </a:r>
            <a:r>
              <a:rPr lang="de-DE" sz="2000" dirty="0" smtClean="0">
                <a:solidFill>
                  <a:srgbClr val="002060"/>
                </a:solidFill>
                <a:latin typeface="+mn-lt"/>
              </a:rPr>
              <a:t> zu dem überwiegend mit öffentlichen Mitteln und in öffentlichen Umgebungen  produziertem Wissen freien Zugang zu bekommen</a:t>
            </a:r>
            <a:endParaRPr lang="de-DE" sz="2000" dirty="0">
              <a:solidFill>
                <a:srgbClr val="002060"/>
              </a:solidFill>
              <a:latin typeface="+mn-lt"/>
            </a:endParaRPr>
          </a:p>
        </p:txBody>
      </p:sp>
      <p:sp>
        <p:nvSpPr>
          <p:cNvPr id="13" name="Textfeld 12"/>
          <p:cNvSpPr txBox="1"/>
          <p:nvPr/>
        </p:nvSpPr>
        <p:spPr>
          <a:xfrm>
            <a:off x="1691680" y="4792738"/>
            <a:ext cx="6624736" cy="707886"/>
          </a:xfrm>
          <a:prstGeom prst="rect">
            <a:avLst/>
          </a:prstGeom>
          <a:noFill/>
        </p:spPr>
        <p:txBody>
          <a:bodyPr wrap="square" rtlCol="0">
            <a:spAutoFit/>
          </a:bodyPr>
          <a:lstStyle/>
          <a:p>
            <a:pPr marL="447675" indent="-447675">
              <a:buFont typeface="Wingdings" pitchFamily="2" charset="2"/>
              <a:buChar char="Ø"/>
            </a:pPr>
            <a:r>
              <a:rPr lang="de-DE" sz="2000" i="1" dirty="0" smtClean="0">
                <a:solidFill>
                  <a:srgbClr val="002060"/>
                </a:solidFill>
                <a:latin typeface="+mn-lt"/>
              </a:rPr>
              <a:t>Funktionsfähigkeit der wissenschaftlichen Fachkommunikation</a:t>
            </a:r>
            <a:endParaRPr lang="de-DE" sz="2000" dirty="0">
              <a:solidFill>
                <a:srgbClr val="002060"/>
              </a:solidFill>
              <a:latin typeface="+mn-lt"/>
            </a:endParaRPr>
          </a:p>
        </p:txBody>
      </p:sp>
      <p:sp>
        <p:nvSpPr>
          <p:cNvPr id="14" name="Textfeld 13"/>
          <p:cNvSpPr txBox="1"/>
          <p:nvPr/>
        </p:nvSpPr>
        <p:spPr>
          <a:xfrm>
            <a:off x="1691680" y="5457418"/>
            <a:ext cx="6624736" cy="707886"/>
          </a:xfrm>
          <a:prstGeom prst="rect">
            <a:avLst/>
          </a:prstGeom>
          <a:noFill/>
        </p:spPr>
        <p:txBody>
          <a:bodyPr wrap="square" rtlCol="0">
            <a:spAutoFit/>
          </a:bodyPr>
          <a:lstStyle/>
          <a:p>
            <a:pPr marL="447675" indent="-447675">
              <a:buFont typeface="Wingdings" pitchFamily="2" charset="2"/>
              <a:buChar char="Ø"/>
            </a:pPr>
            <a:r>
              <a:rPr lang="de-DE" sz="2000" i="1" dirty="0" smtClean="0">
                <a:solidFill>
                  <a:srgbClr val="002060"/>
                </a:solidFill>
                <a:latin typeface="+mn-lt"/>
              </a:rPr>
              <a:t>Geschäftsmodelle auf den kommerziellen Informationsmärkten</a:t>
            </a:r>
            <a:endParaRPr lang="de-DE" sz="2000"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23528" y="87288"/>
            <a:ext cx="8532440" cy="533400"/>
          </a:xfrm>
          <a:prstGeom prst="rect">
            <a:avLst/>
          </a:prstGeom>
          <a:solidFill>
            <a:srgbClr val="002060"/>
          </a:solidFill>
          <a:ln w="9525">
            <a:noFill/>
            <a:miter lim="800000"/>
            <a:headEnd/>
            <a:tailEnd/>
          </a:ln>
        </p:spPr>
        <p:txBody>
          <a:bodyPr/>
          <a:lstStyle/>
          <a:p>
            <a:pPr algn="ctr" eaLnBrk="0" hangingPunct="0">
              <a:lnSpc>
                <a:spcPct val="90000"/>
              </a:lnSpc>
              <a:defRPr/>
            </a:pPr>
            <a:r>
              <a:rPr lang="de-DE" sz="2400" b="1" kern="0" dirty="0" smtClean="0">
                <a:solidFill>
                  <a:schemeClr val="bg1"/>
                </a:solidFill>
                <a:latin typeface="Calibri" pitchFamily="34" charset="0"/>
              </a:rPr>
              <a:t>Zweitveröffentlichungsrecht – Neuanlauf im Dritten Korb</a:t>
            </a:r>
            <a:endParaRPr lang="de-DE" sz="2400" b="1" kern="0" dirty="0">
              <a:solidFill>
                <a:schemeClr val="bg1"/>
              </a:solidFill>
              <a:latin typeface="Calibri" pitchFamily="34" charset="0"/>
            </a:endParaRPr>
          </a:p>
        </p:txBody>
      </p:sp>
      <p:sp>
        <p:nvSpPr>
          <p:cNvPr id="7" name="Textfeld 6"/>
          <p:cNvSpPr txBox="1"/>
          <p:nvPr/>
        </p:nvSpPr>
        <p:spPr>
          <a:xfrm>
            <a:off x="1115616" y="692696"/>
            <a:ext cx="7128792" cy="1938992"/>
          </a:xfrm>
          <a:prstGeom prst="rect">
            <a:avLst/>
          </a:prstGeom>
          <a:solidFill>
            <a:schemeClr val="tx2">
              <a:lumMod val="20000"/>
              <a:lumOff val="80000"/>
            </a:schemeClr>
          </a:solidFill>
        </p:spPr>
        <p:txBody>
          <a:bodyPr wrap="square" rtlCol="0">
            <a:spAutoFit/>
          </a:bodyPr>
          <a:lstStyle/>
          <a:p>
            <a:pPr algn="ctr"/>
            <a:r>
              <a:rPr lang="de-DE" sz="2000" dirty="0" smtClean="0">
                <a:solidFill>
                  <a:srgbClr val="002060"/>
                </a:solidFill>
                <a:latin typeface="+mn-lt"/>
              </a:rPr>
              <a:t>Der damalige Bundestag hatte bei der Verabschiedung des Zweiten Korb Juli 2007 das BMJ aufgefordert,  eine "</a:t>
            </a:r>
            <a:r>
              <a:rPr lang="de-DE" sz="2000" b="1" dirty="0" smtClean="0">
                <a:solidFill>
                  <a:srgbClr val="002060"/>
                </a:solidFill>
                <a:latin typeface="+mn-lt"/>
              </a:rPr>
              <a:t>Prüfung eines Zweitverwertungsrechts für Urheber </a:t>
            </a:r>
            <a:r>
              <a:rPr lang="de-DE" sz="2000" dirty="0" smtClean="0">
                <a:solidFill>
                  <a:srgbClr val="002060"/>
                </a:solidFill>
                <a:latin typeface="+mn-lt"/>
              </a:rPr>
              <a:t>von wissenschaftlichen Beiträgen, die überwiegend im Rahmen einer mit </a:t>
            </a:r>
            <a:r>
              <a:rPr lang="de-DE" sz="2000" b="1" dirty="0" smtClean="0">
                <a:solidFill>
                  <a:srgbClr val="002060"/>
                </a:solidFill>
                <a:latin typeface="+mn-lt"/>
              </a:rPr>
              <a:t>öffentlichen Mitteln finanzierten Lehr- und Forschungstätigkeit</a:t>
            </a:r>
            <a:r>
              <a:rPr lang="de-DE" sz="2000" dirty="0" smtClean="0">
                <a:solidFill>
                  <a:srgbClr val="002060"/>
                </a:solidFill>
                <a:latin typeface="+mn-lt"/>
              </a:rPr>
              <a:t> entstanden sind (§ 38 UrhG)“, vorzunehmen.</a:t>
            </a:r>
            <a:endParaRPr lang="de-DE" sz="2000" dirty="0">
              <a:solidFill>
                <a:srgbClr val="002060"/>
              </a:solidFill>
              <a:latin typeface="+mn-lt"/>
            </a:endParaRPr>
          </a:p>
        </p:txBody>
      </p:sp>
      <p:sp>
        <p:nvSpPr>
          <p:cNvPr id="15" name="Textfeld 14"/>
          <p:cNvSpPr txBox="1"/>
          <p:nvPr/>
        </p:nvSpPr>
        <p:spPr>
          <a:xfrm>
            <a:off x="2483768" y="2852936"/>
            <a:ext cx="4320480" cy="707886"/>
          </a:xfrm>
          <a:prstGeom prst="rect">
            <a:avLst/>
          </a:prstGeom>
          <a:solidFill>
            <a:srgbClr val="002060"/>
          </a:solidFill>
        </p:spPr>
        <p:txBody>
          <a:bodyPr wrap="square" rtlCol="0">
            <a:spAutoFit/>
          </a:bodyPr>
          <a:lstStyle/>
          <a:p>
            <a:pPr algn="ctr"/>
            <a:r>
              <a:rPr lang="de-DE" sz="2000" dirty="0" smtClean="0">
                <a:solidFill>
                  <a:schemeClr val="bg1"/>
                </a:solidFill>
                <a:latin typeface="+mn-lt"/>
              </a:rPr>
              <a:t>Das sollte jetzt im Dritten Korb geschehen</a:t>
            </a:r>
            <a:endParaRPr lang="de-DE" sz="2000" dirty="0">
              <a:solidFill>
                <a:schemeClr val="bg1"/>
              </a:solidFill>
              <a:latin typeface="+mn-lt"/>
            </a:endParaRPr>
          </a:p>
        </p:txBody>
      </p:sp>
      <p:sp>
        <p:nvSpPr>
          <p:cNvPr id="16" name="Textfeld 15"/>
          <p:cNvSpPr txBox="1"/>
          <p:nvPr/>
        </p:nvSpPr>
        <p:spPr>
          <a:xfrm>
            <a:off x="827584" y="3573016"/>
            <a:ext cx="7632848" cy="707886"/>
          </a:xfrm>
          <a:prstGeom prst="rect">
            <a:avLst/>
          </a:prstGeom>
          <a:noFill/>
        </p:spPr>
        <p:txBody>
          <a:bodyPr wrap="square" rtlCol="0">
            <a:spAutoFit/>
          </a:bodyPr>
          <a:lstStyle/>
          <a:p>
            <a:pPr algn="ctr"/>
            <a:r>
              <a:rPr lang="de-DE" sz="2000" dirty="0" smtClean="0">
                <a:solidFill>
                  <a:srgbClr val="002060"/>
                </a:solidFill>
                <a:latin typeface="+mn-lt"/>
              </a:rPr>
              <a:t>Das BMJ hat dafür 2010 einen Fragekatalog an die Fachwelt gerichtet, u.a. auch zum Zweitveröffentlichungsrecht.</a:t>
            </a:r>
            <a:endParaRPr lang="de-DE" sz="2000" dirty="0">
              <a:solidFill>
                <a:srgbClr val="002060"/>
              </a:solidFill>
              <a:latin typeface="+mn-lt"/>
            </a:endParaRPr>
          </a:p>
        </p:txBody>
      </p:sp>
      <p:sp>
        <p:nvSpPr>
          <p:cNvPr id="8" name="Textfeld 7"/>
          <p:cNvSpPr txBox="1"/>
          <p:nvPr/>
        </p:nvSpPr>
        <p:spPr>
          <a:xfrm>
            <a:off x="251520" y="4397042"/>
            <a:ext cx="8892480" cy="400110"/>
          </a:xfrm>
          <a:prstGeom prst="rect">
            <a:avLst/>
          </a:prstGeom>
          <a:noFill/>
        </p:spPr>
        <p:txBody>
          <a:bodyPr wrap="square" rtlCol="0">
            <a:spAutoFit/>
          </a:bodyPr>
          <a:lstStyle/>
          <a:p>
            <a:pPr algn="ctr"/>
            <a:r>
              <a:rPr lang="de-DE" sz="2000" dirty="0" smtClean="0">
                <a:solidFill>
                  <a:srgbClr val="002060"/>
                </a:solidFill>
                <a:latin typeface="+mn-lt"/>
              </a:rPr>
              <a:t>Die dem BMJ gegebenen Antworten sind bis heute nicht öffentlich zugänglich.</a:t>
            </a:r>
            <a:endParaRPr lang="de-DE" sz="2000" dirty="0">
              <a:solidFill>
                <a:srgbClr val="002060"/>
              </a:solidFill>
              <a:latin typeface="+mn-lt"/>
            </a:endParaRPr>
          </a:p>
        </p:txBody>
      </p:sp>
      <p:sp>
        <p:nvSpPr>
          <p:cNvPr id="10" name="Textfeld 9"/>
          <p:cNvSpPr txBox="1"/>
          <p:nvPr/>
        </p:nvSpPr>
        <p:spPr>
          <a:xfrm>
            <a:off x="2555776" y="4941168"/>
            <a:ext cx="4176464" cy="400110"/>
          </a:xfrm>
          <a:prstGeom prst="rect">
            <a:avLst/>
          </a:prstGeom>
          <a:solidFill>
            <a:srgbClr val="002060"/>
          </a:solidFill>
        </p:spPr>
        <p:txBody>
          <a:bodyPr wrap="square" rtlCol="0">
            <a:spAutoFit/>
          </a:bodyPr>
          <a:lstStyle/>
          <a:p>
            <a:pPr algn="ctr"/>
            <a:r>
              <a:rPr lang="de-DE" sz="2000" dirty="0" smtClean="0">
                <a:solidFill>
                  <a:schemeClr val="bg1"/>
                </a:solidFill>
                <a:latin typeface="+mn-lt"/>
              </a:rPr>
              <a:t>Ein Fall für Informationsfreiheit?</a:t>
            </a:r>
            <a:endParaRPr lang="de-DE" sz="2000" dirty="0">
              <a:solidFill>
                <a:schemeClr val="bg1"/>
              </a:solidFill>
              <a:latin typeface="+mn-lt"/>
            </a:endParaRPr>
          </a:p>
        </p:txBody>
      </p:sp>
      <p:sp>
        <p:nvSpPr>
          <p:cNvPr id="11" name="Textfeld 10"/>
          <p:cNvSpPr txBox="1"/>
          <p:nvPr/>
        </p:nvSpPr>
        <p:spPr>
          <a:xfrm>
            <a:off x="827584" y="5373216"/>
            <a:ext cx="7632848" cy="830997"/>
          </a:xfrm>
          <a:prstGeom prst="rect">
            <a:avLst/>
          </a:prstGeom>
          <a:noFill/>
        </p:spPr>
        <p:txBody>
          <a:bodyPr wrap="square" rtlCol="0">
            <a:spAutoFit/>
          </a:bodyPr>
          <a:lstStyle/>
          <a:p>
            <a:pPr algn="ctr"/>
            <a:r>
              <a:rPr lang="de-DE" sz="1600" dirty="0" smtClean="0">
                <a:solidFill>
                  <a:srgbClr val="002060"/>
                </a:solidFill>
                <a:latin typeface="+mn-lt"/>
              </a:rPr>
              <a:t>Vgl. Urteil (OVG Berlin vom 05.10.2010, Az. 12 B 5.08) des Oberverwaltungsgerichts Berlin, welches den Rechtsanspruch auf Zugang zu amtlichen Informationen von Bundesbehörden nach dem Informationsfreiheitsgesetz (IFG) bekräftigt.</a:t>
            </a:r>
            <a:endParaRPr lang="de-DE" sz="1600"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8" grpId="0"/>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95536" y="87288"/>
            <a:ext cx="8460432" cy="533400"/>
          </a:xfrm>
          <a:prstGeom prst="rect">
            <a:avLst/>
          </a:prstGeom>
          <a:solidFill>
            <a:srgbClr val="002060"/>
          </a:solidFill>
          <a:ln w="9525">
            <a:noFill/>
            <a:miter lim="800000"/>
            <a:headEnd/>
            <a:tailEnd/>
          </a:ln>
        </p:spPr>
        <p:txBody>
          <a:bodyPr/>
          <a:lstStyle/>
          <a:p>
            <a:pPr algn="ctr" eaLnBrk="0" hangingPunct="0">
              <a:lnSpc>
                <a:spcPct val="90000"/>
              </a:lnSpc>
              <a:defRPr/>
            </a:pPr>
            <a:r>
              <a:rPr lang="de-DE" sz="2400" b="1" kern="0" dirty="0" smtClean="0">
                <a:solidFill>
                  <a:schemeClr val="bg1"/>
                </a:solidFill>
                <a:latin typeface="Calibri" pitchFamily="34" charset="0"/>
              </a:rPr>
              <a:t>Zweitveröffentlichungsrecht – Neuanlauf im Dritten Korb</a:t>
            </a:r>
            <a:endParaRPr lang="de-DE" sz="2400" b="1" kern="0" dirty="0">
              <a:solidFill>
                <a:schemeClr val="bg1"/>
              </a:solidFill>
              <a:latin typeface="Calibri" pitchFamily="34" charset="0"/>
            </a:endParaRPr>
          </a:p>
        </p:txBody>
      </p:sp>
      <p:sp>
        <p:nvSpPr>
          <p:cNvPr id="15" name="Textfeld 14"/>
          <p:cNvSpPr txBox="1"/>
          <p:nvPr/>
        </p:nvSpPr>
        <p:spPr>
          <a:xfrm>
            <a:off x="395536" y="764704"/>
            <a:ext cx="8424936" cy="400110"/>
          </a:xfrm>
          <a:prstGeom prst="rect">
            <a:avLst/>
          </a:prstGeom>
          <a:solidFill>
            <a:srgbClr val="002060"/>
          </a:solidFill>
        </p:spPr>
        <p:txBody>
          <a:bodyPr wrap="square" rtlCol="0">
            <a:spAutoFit/>
          </a:bodyPr>
          <a:lstStyle/>
          <a:p>
            <a:r>
              <a:rPr lang="de-DE" sz="2000" dirty="0" smtClean="0">
                <a:solidFill>
                  <a:schemeClr val="bg1"/>
                </a:solidFill>
                <a:latin typeface="+mn-lt"/>
              </a:rPr>
              <a:t>Die vom Bundestag 2007 geforderte Prüfung soll jetzt im Dritten Korb erfolgen</a:t>
            </a:r>
            <a:endParaRPr lang="de-DE" sz="2000" dirty="0">
              <a:solidFill>
                <a:schemeClr val="bg1"/>
              </a:solidFill>
              <a:latin typeface="+mn-lt"/>
            </a:endParaRPr>
          </a:p>
        </p:txBody>
      </p:sp>
      <p:sp>
        <p:nvSpPr>
          <p:cNvPr id="16" name="Textfeld 15"/>
          <p:cNvSpPr txBox="1"/>
          <p:nvPr/>
        </p:nvSpPr>
        <p:spPr>
          <a:xfrm>
            <a:off x="827583" y="1196752"/>
            <a:ext cx="7912953" cy="707886"/>
          </a:xfrm>
          <a:prstGeom prst="rect">
            <a:avLst/>
          </a:prstGeom>
          <a:noFill/>
        </p:spPr>
        <p:txBody>
          <a:bodyPr wrap="square" rtlCol="0">
            <a:spAutoFit/>
          </a:bodyPr>
          <a:lstStyle/>
          <a:p>
            <a:pPr algn="ctr"/>
            <a:r>
              <a:rPr lang="de-DE" sz="2000" dirty="0" smtClean="0">
                <a:solidFill>
                  <a:srgbClr val="002060"/>
                </a:solidFill>
                <a:latin typeface="+mn-lt"/>
              </a:rPr>
              <a:t>Das BMJ hat dafür 2010 einen Fragekatalog an die Fachwelt gerichtet, u.a. auch zum Zweitveröffentlichungsrecht.</a:t>
            </a:r>
            <a:endParaRPr lang="de-DE" sz="2000" dirty="0">
              <a:solidFill>
                <a:srgbClr val="002060"/>
              </a:solidFill>
              <a:latin typeface="+mn-lt"/>
            </a:endParaRPr>
          </a:p>
        </p:txBody>
      </p:sp>
      <p:sp>
        <p:nvSpPr>
          <p:cNvPr id="8" name="Textfeld 7"/>
          <p:cNvSpPr txBox="1"/>
          <p:nvPr/>
        </p:nvSpPr>
        <p:spPr>
          <a:xfrm>
            <a:off x="827584" y="1844824"/>
            <a:ext cx="7632848" cy="369332"/>
          </a:xfrm>
          <a:prstGeom prst="rect">
            <a:avLst/>
          </a:prstGeom>
          <a:solidFill>
            <a:schemeClr val="tx2">
              <a:lumMod val="20000"/>
              <a:lumOff val="80000"/>
            </a:schemeClr>
          </a:solidFill>
        </p:spPr>
        <p:txBody>
          <a:bodyPr wrap="square" rtlCol="0">
            <a:spAutoFit/>
          </a:bodyPr>
          <a:lstStyle/>
          <a:p>
            <a:pPr algn="ctr"/>
            <a:r>
              <a:rPr lang="de-DE" dirty="0" smtClean="0">
                <a:solidFill>
                  <a:srgbClr val="002060"/>
                </a:solidFill>
                <a:latin typeface="+mn-lt"/>
              </a:rPr>
              <a:t>Ist eine </a:t>
            </a:r>
            <a:r>
              <a:rPr lang="de-DE" b="1" dirty="0" smtClean="0">
                <a:solidFill>
                  <a:srgbClr val="002060"/>
                </a:solidFill>
                <a:latin typeface="+mn-lt"/>
              </a:rPr>
              <a:t>Embargofrist</a:t>
            </a:r>
            <a:r>
              <a:rPr lang="de-DE" dirty="0" smtClean="0">
                <a:solidFill>
                  <a:srgbClr val="002060"/>
                </a:solidFill>
                <a:latin typeface="+mn-lt"/>
              </a:rPr>
              <a:t> von 6 Monaten angemessen?</a:t>
            </a:r>
            <a:endParaRPr lang="de-DE" dirty="0">
              <a:solidFill>
                <a:srgbClr val="002060"/>
              </a:solidFill>
              <a:latin typeface="+mn-lt"/>
            </a:endParaRPr>
          </a:p>
        </p:txBody>
      </p:sp>
      <p:sp>
        <p:nvSpPr>
          <p:cNvPr id="9" name="Textfeld 8"/>
          <p:cNvSpPr txBox="1"/>
          <p:nvPr/>
        </p:nvSpPr>
        <p:spPr>
          <a:xfrm>
            <a:off x="827584" y="2328903"/>
            <a:ext cx="7632848" cy="646331"/>
          </a:xfrm>
          <a:prstGeom prst="rect">
            <a:avLst/>
          </a:prstGeom>
          <a:solidFill>
            <a:schemeClr val="tx2">
              <a:lumMod val="20000"/>
              <a:lumOff val="80000"/>
            </a:schemeClr>
          </a:solidFill>
        </p:spPr>
        <p:txBody>
          <a:bodyPr wrap="square" rtlCol="0">
            <a:spAutoFit/>
          </a:bodyPr>
          <a:lstStyle/>
          <a:p>
            <a:pPr algn="ctr"/>
            <a:r>
              <a:rPr lang="de-DE" dirty="0" smtClean="0">
                <a:solidFill>
                  <a:srgbClr val="002060"/>
                </a:solidFill>
                <a:latin typeface="+mn-lt"/>
              </a:rPr>
              <a:t>Entstehen durch eine solche Regelung deutschen Wissenschaftlern </a:t>
            </a:r>
            <a:r>
              <a:rPr lang="de-DE" b="1" dirty="0" smtClean="0">
                <a:solidFill>
                  <a:srgbClr val="002060"/>
                </a:solidFill>
                <a:latin typeface="+mn-lt"/>
              </a:rPr>
              <a:t>Nachteile im internationalen Wettbewerb?</a:t>
            </a:r>
            <a:endParaRPr lang="de-DE" b="1" dirty="0">
              <a:solidFill>
                <a:srgbClr val="002060"/>
              </a:solidFill>
              <a:latin typeface="+mn-lt"/>
            </a:endParaRPr>
          </a:p>
        </p:txBody>
      </p:sp>
      <p:sp>
        <p:nvSpPr>
          <p:cNvPr id="12" name="Textfeld 11"/>
          <p:cNvSpPr txBox="1"/>
          <p:nvPr/>
        </p:nvSpPr>
        <p:spPr>
          <a:xfrm>
            <a:off x="827584" y="3089981"/>
            <a:ext cx="7632848" cy="646331"/>
          </a:xfrm>
          <a:prstGeom prst="rect">
            <a:avLst/>
          </a:prstGeom>
          <a:solidFill>
            <a:schemeClr val="tx2">
              <a:lumMod val="20000"/>
              <a:lumOff val="80000"/>
            </a:schemeClr>
          </a:solidFill>
        </p:spPr>
        <p:txBody>
          <a:bodyPr wrap="square" rtlCol="0">
            <a:spAutoFit/>
          </a:bodyPr>
          <a:lstStyle/>
          <a:p>
            <a:pPr algn="ctr"/>
            <a:r>
              <a:rPr lang="de-DE" b="1" dirty="0" smtClean="0">
                <a:solidFill>
                  <a:srgbClr val="002060"/>
                </a:solidFill>
                <a:latin typeface="+mn-lt"/>
              </a:rPr>
              <a:t> in welchem Format </a:t>
            </a:r>
            <a:r>
              <a:rPr lang="de-DE" dirty="0" smtClean="0">
                <a:solidFill>
                  <a:srgbClr val="002060"/>
                </a:solidFill>
                <a:latin typeface="+mn-lt"/>
              </a:rPr>
              <a:t>des Werkes solle das Zweitveröffentlichungsrecht wahrgenommen werden können?</a:t>
            </a:r>
            <a:endParaRPr lang="de-DE" dirty="0">
              <a:solidFill>
                <a:srgbClr val="002060"/>
              </a:solidFill>
              <a:latin typeface="+mn-lt"/>
            </a:endParaRPr>
          </a:p>
        </p:txBody>
      </p:sp>
      <p:sp>
        <p:nvSpPr>
          <p:cNvPr id="13" name="Textfeld 12"/>
          <p:cNvSpPr txBox="1"/>
          <p:nvPr/>
        </p:nvSpPr>
        <p:spPr>
          <a:xfrm>
            <a:off x="827584" y="3851059"/>
            <a:ext cx="7632848" cy="646331"/>
          </a:xfrm>
          <a:prstGeom prst="rect">
            <a:avLst/>
          </a:prstGeom>
          <a:solidFill>
            <a:schemeClr val="tx2">
              <a:lumMod val="20000"/>
              <a:lumOff val="80000"/>
            </a:schemeClr>
          </a:solidFill>
        </p:spPr>
        <p:txBody>
          <a:bodyPr wrap="square" rtlCol="0">
            <a:spAutoFit/>
          </a:bodyPr>
          <a:lstStyle/>
          <a:p>
            <a:pPr algn="ctr"/>
            <a:r>
              <a:rPr lang="de-DE" dirty="0" smtClean="0">
                <a:solidFill>
                  <a:srgbClr val="002060"/>
                </a:solidFill>
                <a:latin typeface="+mn-lt"/>
              </a:rPr>
              <a:t>Kann das Zweitveröffentlichungsrecht über </a:t>
            </a:r>
            <a:r>
              <a:rPr lang="de-DE" b="1" dirty="0" smtClean="0">
                <a:solidFill>
                  <a:srgbClr val="002060"/>
                </a:solidFill>
                <a:latin typeface="+mn-lt"/>
              </a:rPr>
              <a:t>Zwangslizenzmodelle</a:t>
            </a:r>
            <a:r>
              <a:rPr lang="de-DE" dirty="0" smtClean="0">
                <a:solidFill>
                  <a:srgbClr val="002060"/>
                </a:solidFill>
                <a:latin typeface="+mn-lt"/>
              </a:rPr>
              <a:t> begünstigt werden?</a:t>
            </a:r>
            <a:endParaRPr lang="de-DE" dirty="0">
              <a:solidFill>
                <a:srgbClr val="002060"/>
              </a:solidFill>
              <a:latin typeface="+mn-lt"/>
            </a:endParaRPr>
          </a:p>
        </p:txBody>
      </p:sp>
      <p:sp>
        <p:nvSpPr>
          <p:cNvPr id="14" name="Textfeld 13"/>
          <p:cNvSpPr txBox="1"/>
          <p:nvPr/>
        </p:nvSpPr>
        <p:spPr>
          <a:xfrm>
            <a:off x="827584" y="4612137"/>
            <a:ext cx="7632848" cy="646331"/>
          </a:xfrm>
          <a:prstGeom prst="rect">
            <a:avLst/>
          </a:prstGeom>
          <a:solidFill>
            <a:schemeClr val="tx2">
              <a:lumMod val="20000"/>
              <a:lumOff val="80000"/>
            </a:schemeClr>
          </a:solidFill>
        </p:spPr>
        <p:txBody>
          <a:bodyPr wrap="square" rtlCol="0">
            <a:spAutoFit/>
          </a:bodyPr>
          <a:lstStyle/>
          <a:p>
            <a:pPr algn="ctr"/>
            <a:r>
              <a:rPr lang="de-DE" dirty="0" smtClean="0">
                <a:solidFill>
                  <a:srgbClr val="002060"/>
                </a:solidFill>
                <a:latin typeface="+mn-lt"/>
              </a:rPr>
              <a:t>Ist für die Zweitveröffentlichung das Recht der </a:t>
            </a:r>
            <a:r>
              <a:rPr lang="de-DE" b="1" dirty="0" smtClean="0">
                <a:solidFill>
                  <a:srgbClr val="002060"/>
                </a:solidFill>
                <a:latin typeface="+mn-lt"/>
              </a:rPr>
              <a:t>öffentlichen Zugänglichmachung </a:t>
            </a:r>
            <a:r>
              <a:rPr lang="de-DE" dirty="0" smtClean="0">
                <a:solidFill>
                  <a:srgbClr val="002060"/>
                </a:solidFill>
                <a:latin typeface="+mn-lt"/>
              </a:rPr>
              <a:t>ausreichend?</a:t>
            </a:r>
            <a:endParaRPr lang="de-DE" dirty="0">
              <a:solidFill>
                <a:srgbClr val="002060"/>
              </a:solidFill>
              <a:latin typeface="+mn-lt"/>
            </a:endParaRPr>
          </a:p>
        </p:txBody>
      </p:sp>
      <p:sp>
        <p:nvSpPr>
          <p:cNvPr id="17" name="Textfeld 16"/>
          <p:cNvSpPr txBox="1"/>
          <p:nvPr/>
        </p:nvSpPr>
        <p:spPr>
          <a:xfrm>
            <a:off x="827584" y="5373216"/>
            <a:ext cx="7632848" cy="646331"/>
          </a:xfrm>
          <a:prstGeom prst="rect">
            <a:avLst/>
          </a:prstGeom>
          <a:solidFill>
            <a:schemeClr val="tx2">
              <a:lumMod val="20000"/>
              <a:lumOff val="80000"/>
            </a:schemeClr>
          </a:solidFill>
        </p:spPr>
        <p:txBody>
          <a:bodyPr wrap="square" rtlCol="0">
            <a:spAutoFit/>
          </a:bodyPr>
          <a:lstStyle/>
          <a:p>
            <a:pPr algn="ctr"/>
            <a:r>
              <a:rPr lang="de-DE" dirty="0" smtClean="0">
                <a:solidFill>
                  <a:srgbClr val="002060"/>
                </a:solidFill>
                <a:latin typeface="+mn-lt"/>
              </a:rPr>
              <a:t>Kann das nicht über </a:t>
            </a:r>
            <a:r>
              <a:rPr lang="de-DE" b="1" dirty="0" smtClean="0">
                <a:solidFill>
                  <a:srgbClr val="002060"/>
                </a:solidFill>
                <a:latin typeface="+mn-lt"/>
              </a:rPr>
              <a:t>Vergabebedingungen</a:t>
            </a:r>
            <a:r>
              <a:rPr lang="de-DE" dirty="0" smtClean="0">
                <a:solidFill>
                  <a:srgbClr val="002060"/>
                </a:solidFill>
                <a:latin typeface="+mn-lt"/>
              </a:rPr>
              <a:t> bei den Fördermitteln geregelt werden?</a:t>
            </a:r>
            <a:endParaRPr lang="de-DE"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9552" y="87288"/>
            <a:ext cx="8136904" cy="533400"/>
          </a:xfrm>
          <a:prstGeom prst="rect">
            <a:avLst/>
          </a:prstGeom>
          <a:solidFill>
            <a:srgbClr val="002060"/>
          </a:solidFill>
          <a:ln w="9525">
            <a:noFill/>
            <a:miter lim="800000"/>
            <a:headEnd/>
            <a:tailEnd/>
          </a:ln>
        </p:spPr>
        <p:txBody>
          <a:bodyPr/>
          <a:lstStyle/>
          <a:p>
            <a:pPr algn="ctr" eaLnBrk="0" hangingPunct="0">
              <a:lnSpc>
                <a:spcPct val="90000"/>
              </a:lnSpc>
              <a:defRPr/>
            </a:pPr>
            <a:r>
              <a:rPr lang="de-DE" sz="2400" b="1" kern="0" dirty="0" smtClean="0">
                <a:solidFill>
                  <a:schemeClr val="bg1"/>
                </a:solidFill>
                <a:latin typeface="Calibri" pitchFamily="34" charset="0"/>
              </a:rPr>
              <a:t>Zweitveröffentlichungsrecht – Befürworter </a:t>
            </a:r>
            <a:endParaRPr lang="de-DE" sz="2400" b="1" kern="0" dirty="0">
              <a:solidFill>
                <a:schemeClr val="bg1"/>
              </a:solidFill>
              <a:latin typeface="Calibri" pitchFamily="34" charset="0"/>
            </a:endParaRPr>
          </a:p>
        </p:txBody>
      </p:sp>
      <p:sp>
        <p:nvSpPr>
          <p:cNvPr id="14" name="Textfeld 13"/>
          <p:cNvSpPr txBox="1"/>
          <p:nvPr/>
        </p:nvSpPr>
        <p:spPr>
          <a:xfrm>
            <a:off x="467544" y="692696"/>
            <a:ext cx="7920880" cy="707886"/>
          </a:xfrm>
          <a:prstGeom prst="rect">
            <a:avLst/>
          </a:prstGeom>
          <a:noFill/>
        </p:spPr>
        <p:txBody>
          <a:bodyPr wrap="square" rtlCol="0">
            <a:spAutoFit/>
          </a:bodyPr>
          <a:lstStyle/>
          <a:p>
            <a:pPr algn="ctr"/>
            <a:r>
              <a:rPr lang="de-DE" sz="2000" dirty="0" smtClean="0">
                <a:latin typeface="+mn-lt"/>
              </a:rPr>
              <a:t>Allianz der Wissenschaftsorganisationen in ihrem Katalog zur Neuregelung des Urheberrechts </a:t>
            </a:r>
            <a:r>
              <a:rPr lang="de-DE" sz="2000" dirty="0" smtClean="0">
                <a:latin typeface="+mn-lt"/>
                <a:hlinkClick r:id="rId3"/>
              </a:rPr>
              <a:t>vom 9. Juli 2010</a:t>
            </a:r>
            <a:endParaRPr lang="de-DE" sz="2000" dirty="0">
              <a:solidFill>
                <a:srgbClr val="002060"/>
              </a:solidFill>
              <a:latin typeface="+mn-lt"/>
            </a:endParaRPr>
          </a:p>
        </p:txBody>
      </p:sp>
      <p:sp>
        <p:nvSpPr>
          <p:cNvPr id="9" name="Rechteckige Legende 8"/>
          <p:cNvSpPr/>
          <p:nvPr/>
        </p:nvSpPr>
        <p:spPr>
          <a:xfrm>
            <a:off x="755576" y="5229200"/>
            <a:ext cx="3384376" cy="864096"/>
          </a:xfrm>
          <a:prstGeom prst="wedgeRectCallout">
            <a:avLst>
              <a:gd name="adj1" fmla="val -2521"/>
              <a:gd name="adj2" fmla="val -538331"/>
            </a:avLst>
          </a:prstGeom>
          <a:solidFill>
            <a:schemeClr val="tx2">
              <a:lumMod val="20000"/>
              <a:lumOff val="8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rgbClr val="002060"/>
                </a:solidFill>
              </a:rPr>
              <a:t>DFG, Wissenschaftsrat, Max Planck, Helmholtz, Leibniz, Fraunhofer, Akademien</a:t>
            </a:r>
            <a:endParaRPr lang="de-DE" sz="2000" dirty="0">
              <a:solidFill>
                <a:srgbClr val="002060"/>
              </a:solidFill>
            </a:endParaRPr>
          </a:p>
        </p:txBody>
      </p:sp>
      <p:sp>
        <p:nvSpPr>
          <p:cNvPr id="8" name="Textfeld 7"/>
          <p:cNvSpPr txBox="1"/>
          <p:nvPr/>
        </p:nvSpPr>
        <p:spPr>
          <a:xfrm>
            <a:off x="467544" y="1484784"/>
            <a:ext cx="8208912" cy="3477875"/>
          </a:xfrm>
          <a:prstGeom prst="rect">
            <a:avLst/>
          </a:prstGeom>
          <a:noFill/>
        </p:spPr>
        <p:txBody>
          <a:bodyPr wrap="square" rtlCol="0">
            <a:spAutoFit/>
          </a:bodyPr>
          <a:lstStyle/>
          <a:p>
            <a:pPr algn="ctr"/>
            <a:r>
              <a:rPr lang="de-DE" sz="2000" dirty="0" smtClean="0">
                <a:latin typeface="+mn-lt"/>
              </a:rPr>
              <a:t>„Als zwingende Regelung im Urhebervertragsrecht sollte wissenschaftlichen Autoren nach einer </a:t>
            </a:r>
            <a:r>
              <a:rPr lang="de-DE" sz="2000" b="1" dirty="0" smtClean="0">
                <a:latin typeface="+mn-lt"/>
              </a:rPr>
              <a:t>angemessenen Embargofrist </a:t>
            </a:r>
            <a:r>
              <a:rPr lang="de-DE" sz="2000" dirty="0" smtClean="0">
                <a:latin typeface="+mn-lt"/>
              </a:rPr>
              <a:t>ein unabdingbares und formatgleiches Zweitveröffentlichungsrecht für ihre Aufsätze und unselbständig erschienenen Werke eingeräumt werden. </a:t>
            </a:r>
          </a:p>
          <a:p>
            <a:pPr algn="ctr"/>
            <a:r>
              <a:rPr lang="de-DE" sz="2000" dirty="0" smtClean="0">
                <a:latin typeface="+mn-lt"/>
              </a:rPr>
              <a:t>Dieses Zweitveröffentlichungsrecht, das für den Wissenschaftler keine Pflicht bedeutet, ist notwendig, um ihn in seiner </a:t>
            </a:r>
            <a:r>
              <a:rPr lang="de-DE" sz="2000" b="1" dirty="0" smtClean="0">
                <a:latin typeface="+mn-lt"/>
              </a:rPr>
              <a:t>Verhandlungsposition gegenüber großen wissenschaftlichen Verlagen zu stärken</a:t>
            </a:r>
            <a:r>
              <a:rPr lang="de-DE" sz="2000" dirty="0" smtClean="0">
                <a:latin typeface="+mn-lt"/>
              </a:rPr>
              <a:t>. … </a:t>
            </a:r>
          </a:p>
          <a:p>
            <a:pPr algn="ctr"/>
            <a:r>
              <a:rPr lang="de-DE" sz="2000" dirty="0" smtClean="0">
                <a:latin typeface="+mn-lt"/>
              </a:rPr>
              <a:t>Er übt dabei in besonderer Weise </a:t>
            </a:r>
            <a:r>
              <a:rPr lang="de-DE" sz="2000" b="1" dirty="0" smtClean="0">
                <a:latin typeface="+mn-lt"/>
              </a:rPr>
              <a:t>das Grundrecht der Wissenschaftsfreiheit </a:t>
            </a:r>
            <a:r>
              <a:rPr lang="de-DE" sz="2000" dirty="0" smtClean="0">
                <a:latin typeface="+mn-lt"/>
              </a:rPr>
              <a:t>aus. Durch die Embargofrist wird sichergestellt, dass </a:t>
            </a:r>
            <a:r>
              <a:rPr lang="de-DE" sz="2000" b="1" dirty="0" smtClean="0">
                <a:latin typeface="+mn-lt"/>
              </a:rPr>
              <a:t>Verlage wirtschaftlich arbeiten </a:t>
            </a:r>
            <a:r>
              <a:rPr lang="de-DE" sz="2000" dirty="0" smtClean="0">
                <a:latin typeface="+mn-lt"/>
              </a:rPr>
              <a:t>können“ (S. 4f)</a:t>
            </a:r>
          </a:p>
          <a:p>
            <a:endParaRPr lang="de-DE" sz="20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95288" y="5661248"/>
            <a:ext cx="7921625" cy="923330"/>
          </a:xfrm>
          <a:prstGeom prst="rect">
            <a:avLst/>
          </a:prstGeom>
          <a:solidFill>
            <a:schemeClr val="tx2">
              <a:lumMod val="20000"/>
              <a:lumOff val="80000"/>
            </a:schemeClr>
          </a:solidFill>
        </p:spPr>
        <p:txBody>
          <a:bodyPr>
            <a:spAutoFit/>
          </a:bodyPr>
          <a:lstStyle/>
          <a:p>
            <a:pPr algn="ctr">
              <a:defRPr/>
            </a:pPr>
            <a:r>
              <a:rPr lang="de-DE" b="1" dirty="0" smtClean="0">
                <a:latin typeface="+mn-lt"/>
              </a:rPr>
              <a:t>In </a:t>
            </a:r>
            <a:r>
              <a:rPr lang="de-DE" b="1" dirty="0">
                <a:latin typeface="+mn-lt"/>
              </a:rPr>
              <a:t>einer digitalisierten und vernetzten Informationsgesellschaft muss der Zugang zur weltweiten Information für jedermann zu jeder Zeit von jedem Ort für Zwecke der Bildung und Wissenschaft sichergestellt werden!</a:t>
            </a:r>
          </a:p>
        </p:txBody>
      </p:sp>
      <p:pic>
        <p:nvPicPr>
          <p:cNvPr id="13" name="Picture 5"/>
          <p:cNvPicPr>
            <a:picLocks noChangeAspect="1" noChangeArrowheads="1"/>
          </p:cNvPicPr>
          <p:nvPr/>
        </p:nvPicPr>
        <p:blipFill>
          <a:blip r:embed="rId3" cstate="print"/>
          <a:srcRect/>
          <a:stretch>
            <a:fillRect/>
          </a:stretch>
        </p:blipFill>
        <p:spPr bwMode="auto">
          <a:xfrm>
            <a:off x="179512" y="404664"/>
            <a:ext cx="8676456" cy="496855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9552" y="87288"/>
            <a:ext cx="8136904" cy="533400"/>
          </a:xfrm>
          <a:prstGeom prst="rect">
            <a:avLst/>
          </a:prstGeom>
          <a:solidFill>
            <a:srgbClr val="002060"/>
          </a:solidFill>
          <a:ln w="9525">
            <a:noFill/>
            <a:miter lim="800000"/>
            <a:headEnd/>
            <a:tailEnd/>
          </a:ln>
        </p:spPr>
        <p:txBody>
          <a:bodyPr/>
          <a:lstStyle/>
          <a:p>
            <a:pPr algn="ctr" eaLnBrk="0" hangingPunct="0">
              <a:lnSpc>
                <a:spcPct val="90000"/>
              </a:lnSpc>
              <a:defRPr/>
            </a:pPr>
            <a:r>
              <a:rPr lang="de-DE" sz="2400" b="1" kern="0" dirty="0" smtClean="0">
                <a:solidFill>
                  <a:schemeClr val="bg1"/>
                </a:solidFill>
                <a:latin typeface="Calibri" pitchFamily="34" charset="0"/>
              </a:rPr>
              <a:t>Zweitveröffentlichungsrecht – Kritik aus dem Verlagsbereich</a:t>
            </a:r>
            <a:endParaRPr lang="de-DE" sz="2400" b="1" kern="0" dirty="0">
              <a:solidFill>
                <a:schemeClr val="bg1"/>
              </a:solidFill>
              <a:latin typeface="Calibri" pitchFamily="34" charset="0"/>
            </a:endParaRPr>
          </a:p>
        </p:txBody>
      </p:sp>
      <p:sp>
        <p:nvSpPr>
          <p:cNvPr id="14" name="Textfeld 13"/>
          <p:cNvSpPr txBox="1"/>
          <p:nvPr/>
        </p:nvSpPr>
        <p:spPr>
          <a:xfrm>
            <a:off x="539552" y="836712"/>
            <a:ext cx="7920880" cy="1015663"/>
          </a:xfrm>
          <a:prstGeom prst="rect">
            <a:avLst/>
          </a:prstGeom>
          <a:noFill/>
        </p:spPr>
        <p:txBody>
          <a:bodyPr wrap="square" rtlCol="0">
            <a:spAutoFit/>
          </a:bodyPr>
          <a:lstStyle/>
          <a:p>
            <a:pPr algn="ctr"/>
            <a:r>
              <a:rPr lang="de-DE" sz="2000" b="1" dirty="0" smtClean="0">
                <a:solidFill>
                  <a:srgbClr val="002060"/>
                </a:solidFill>
                <a:latin typeface="+mn-lt"/>
              </a:rPr>
              <a:t>Börsenverein des deutsche  Buchhandels</a:t>
            </a:r>
            <a:r>
              <a:rPr lang="de-DE" sz="2000" dirty="0" smtClean="0">
                <a:solidFill>
                  <a:srgbClr val="002060"/>
                </a:solidFill>
                <a:latin typeface="+mn-lt"/>
              </a:rPr>
              <a:t>: Kommentar zur Stellungnahme der Allianz der deutschen Wissenschaftsorganisationen „Neuregelung des Urheberrechts: Anliegen und Desiderate für einen Dritten Korb“</a:t>
            </a:r>
            <a:endParaRPr lang="de-DE" sz="2000" dirty="0">
              <a:solidFill>
                <a:srgbClr val="002060"/>
              </a:solidFill>
              <a:latin typeface="+mn-lt"/>
            </a:endParaRPr>
          </a:p>
        </p:txBody>
      </p:sp>
      <p:sp>
        <p:nvSpPr>
          <p:cNvPr id="7" name="Textfeld 6"/>
          <p:cNvSpPr txBox="1"/>
          <p:nvPr/>
        </p:nvSpPr>
        <p:spPr>
          <a:xfrm>
            <a:off x="971600" y="2276872"/>
            <a:ext cx="7272808" cy="3170099"/>
          </a:xfrm>
          <a:prstGeom prst="rect">
            <a:avLst/>
          </a:prstGeom>
          <a:noFill/>
        </p:spPr>
        <p:txBody>
          <a:bodyPr wrap="square" rtlCol="0">
            <a:spAutoFit/>
          </a:bodyPr>
          <a:lstStyle/>
          <a:p>
            <a:pPr algn="ctr"/>
            <a:r>
              <a:rPr lang="de-DE" sz="2000" dirty="0" smtClean="0">
                <a:solidFill>
                  <a:srgbClr val="002060"/>
                </a:solidFill>
                <a:latin typeface="+mn-lt"/>
              </a:rPr>
              <a:t>„Der Vorschlag der Allianz für ein sog. Zweitveröffentlichungsrecht </a:t>
            </a:r>
            <a:r>
              <a:rPr lang="de-DE" sz="2000" b="1" dirty="0" smtClean="0">
                <a:solidFill>
                  <a:srgbClr val="002060"/>
                </a:solidFill>
                <a:latin typeface="+mn-lt"/>
              </a:rPr>
              <a:t>geht deutlich über eine vom Bundesrat </a:t>
            </a:r>
            <a:r>
              <a:rPr lang="de-DE" sz="2000" dirty="0" smtClean="0">
                <a:solidFill>
                  <a:srgbClr val="002060"/>
                </a:solidFill>
                <a:latin typeface="+mn-lt"/>
              </a:rPr>
              <a:t>schon im Rahmen des „Zweiten Korbs“ angeregte und von der Bundesregierung aus überzeugenden Gründen verworfene Neufassung des § 38 UrhG hinaus … </a:t>
            </a:r>
            <a:br>
              <a:rPr lang="de-DE" sz="2000" dirty="0" smtClean="0">
                <a:solidFill>
                  <a:srgbClr val="002060"/>
                </a:solidFill>
                <a:latin typeface="+mn-lt"/>
              </a:rPr>
            </a:br>
            <a:endParaRPr lang="de-DE" sz="2000" dirty="0" smtClean="0">
              <a:solidFill>
                <a:srgbClr val="002060"/>
              </a:solidFill>
              <a:latin typeface="+mn-lt"/>
            </a:endParaRPr>
          </a:p>
          <a:p>
            <a:pPr algn="ctr"/>
            <a:r>
              <a:rPr lang="de-DE" sz="2000" dirty="0" smtClean="0">
                <a:solidFill>
                  <a:srgbClr val="002060"/>
                </a:solidFill>
                <a:latin typeface="+mn-lt"/>
              </a:rPr>
              <a:t>Tatsächlich bedarf es für die Förderung von open access-Veröffentlichungen eines solchen Zweitveröffentlichungsrechts nicht. Jedem </a:t>
            </a:r>
            <a:r>
              <a:rPr lang="de-DE" sz="2000" b="1" dirty="0" smtClean="0">
                <a:solidFill>
                  <a:srgbClr val="002060"/>
                </a:solidFill>
                <a:latin typeface="+mn-lt"/>
              </a:rPr>
              <a:t>Wissenschaftler steht es bereits heute frei,</a:t>
            </a:r>
            <a:r>
              <a:rPr lang="de-DE" sz="2000" dirty="0" smtClean="0">
                <a:solidFill>
                  <a:srgbClr val="002060"/>
                </a:solidFill>
                <a:latin typeface="+mn-lt"/>
              </a:rPr>
              <a:t> seine Forschungsergebnisse </a:t>
            </a:r>
            <a:r>
              <a:rPr lang="de-DE" sz="2000" b="1" dirty="0" smtClean="0">
                <a:solidFill>
                  <a:srgbClr val="002060"/>
                </a:solidFill>
                <a:latin typeface="+mn-lt"/>
              </a:rPr>
              <a:t>open access </a:t>
            </a:r>
            <a:r>
              <a:rPr lang="de-DE" sz="2000" dirty="0" smtClean="0">
                <a:solidFill>
                  <a:srgbClr val="002060"/>
                </a:solidFill>
                <a:latin typeface="+mn-lt"/>
              </a:rPr>
              <a:t>zu veröffentlichen.“</a:t>
            </a:r>
            <a:endParaRPr lang="de-DE" sz="2000"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9552" y="87288"/>
            <a:ext cx="8136904" cy="533400"/>
          </a:xfrm>
          <a:prstGeom prst="rect">
            <a:avLst/>
          </a:prstGeom>
          <a:solidFill>
            <a:srgbClr val="002060"/>
          </a:solidFill>
          <a:ln w="9525">
            <a:noFill/>
            <a:miter lim="800000"/>
            <a:headEnd/>
            <a:tailEnd/>
          </a:ln>
        </p:spPr>
        <p:txBody>
          <a:bodyPr/>
          <a:lstStyle/>
          <a:p>
            <a:pPr algn="ctr" eaLnBrk="0" hangingPunct="0">
              <a:lnSpc>
                <a:spcPct val="90000"/>
              </a:lnSpc>
              <a:defRPr/>
            </a:pPr>
            <a:r>
              <a:rPr lang="de-DE" sz="2400" b="1" kern="0" dirty="0" smtClean="0">
                <a:solidFill>
                  <a:schemeClr val="bg1"/>
                </a:solidFill>
                <a:latin typeface="Calibri" pitchFamily="34" charset="0"/>
              </a:rPr>
              <a:t>Zweitveröffentlichungsrecht – Kritik aus dem Verlagsbereich</a:t>
            </a:r>
            <a:endParaRPr lang="de-DE" sz="2400" b="1" kern="0" dirty="0">
              <a:solidFill>
                <a:schemeClr val="bg1"/>
              </a:solidFill>
              <a:latin typeface="Calibri" pitchFamily="34" charset="0"/>
            </a:endParaRPr>
          </a:p>
        </p:txBody>
      </p:sp>
      <p:sp>
        <p:nvSpPr>
          <p:cNvPr id="14" name="Textfeld 13"/>
          <p:cNvSpPr txBox="1"/>
          <p:nvPr/>
        </p:nvSpPr>
        <p:spPr>
          <a:xfrm>
            <a:off x="1907704" y="1628800"/>
            <a:ext cx="4824536" cy="400110"/>
          </a:xfrm>
          <a:prstGeom prst="rect">
            <a:avLst/>
          </a:prstGeom>
          <a:solidFill>
            <a:srgbClr val="002060"/>
          </a:solidFill>
        </p:spPr>
        <p:txBody>
          <a:bodyPr wrap="square" rtlCol="0">
            <a:spAutoFit/>
          </a:bodyPr>
          <a:lstStyle/>
          <a:p>
            <a:pPr algn="ctr"/>
            <a:r>
              <a:rPr lang="de-DE" sz="2000" dirty="0" smtClean="0">
                <a:solidFill>
                  <a:schemeClr val="bg1"/>
                </a:solidFill>
                <a:latin typeface="+mn-lt"/>
              </a:rPr>
              <a:t>zum Vorschlag der Allianz „formatgleich“</a:t>
            </a:r>
            <a:endParaRPr lang="de-DE" sz="2000" dirty="0">
              <a:solidFill>
                <a:schemeClr val="bg1"/>
              </a:solidFill>
              <a:latin typeface="+mn-lt"/>
            </a:endParaRPr>
          </a:p>
        </p:txBody>
      </p:sp>
      <p:sp>
        <p:nvSpPr>
          <p:cNvPr id="7" name="Textfeld 6"/>
          <p:cNvSpPr txBox="1"/>
          <p:nvPr/>
        </p:nvSpPr>
        <p:spPr>
          <a:xfrm>
            <a:off x="611560" y="2183373"/>
            <a:ext cx="7920880" cy="3477875"/>
          </a:xfrm>
          <a:prstGeom prst="rect">
            <a:avLst/>
          </a:prstGeom>
          <a:noFill/>
        </p:spPr>
        <p:txBody>
          <a:bodyPr wrap="square" rtlCol="0">
            <a:spAutoFit/>
          </a:bodyPr>
          <a:lstStyle/>
          <a:p>
            <a:pPr algn="ctr"/>
            <a:r>
              <a:rPr lang="de-DE" sz="2000" dirty="0" smtClean="0">
                <a:latin typeface="+mn-lt"/>
              </a:rPr>
              <a:t>„Im Modell der Allianz soll der Verlag für die von ihm erbrachten Leistungen nicht kompensiert werden. Der Zugriff auf die Veredelungs- und Navigationsleistung sowie auch die vom Verlag aufgebauten Marken und deren Qualitätsimage soll vielmehr entschädigungslos erfolgen. </a:t>
            </a:r>
          </a:p>
          <a:p>
            <a:pPr algn="ctr"/>
            <a:r>
              <a:rPr lang="de-DE" sz="2000" dirty="0" smtClean="0">
                <a:latin typeface="+mn-lt"/>
              </a:rPr>
              <a:t>Damit würde aber nicht nur dem auf Finanzierung durch Zahlungen von Nutzern angelegten Subskriptionsmodellkommerzieller Verlage der Boden entzogen, </a:t>
            </a:r>
          </a:p>
          <a:p>
            <a:pPr algn="ctr"/>
            <a:r>
              <a:rPr lang="de-DE" sz="2000" dirty="0" smtClean="0">
                <a:latin typeface="+mn-lt"/>
              </a:rPr>
              <a:t>sondern zugleich auch den Anbietern originärer open access-Publikationen („golden road“) eine ruinöse Konkurrenz erwachsen, die den mit open access verbundenen Veröffentlichungskosten durch Enteignung von Verlagsleistungen ausweicht.“</a:t>
            </a:r>
            <a:endParaRPr lang="de-DE" sz="2000" dirty="0">
              <a:solidFill>
                <a:srgbClr val="002060"/>
              </a:solidFill>
              <a:latin typeface="+mn-lt"/>
            </a:endParaRPr>
          </a:p>
        </p:txBody>
      </p:sp>
      <p:sp>
        <p:nvSpPr>
          <p:cNvPr id="8" name="Textfeld 7"/>
          <p:cNvSpPr txBox="1"/>
          <p:nvPr/>
        </p:nvSpPr>
        <p:spPr>
          <a:xfrm>
            <a:off x="539552" y="620688"/>
            <a:ext cx="7920880" cy="1015663"/>
          </a:xfrm>
          <a:prstGeom prst="rect">
            <a:avLst/>
          </a:prstGeom>
          <a:noFill/>
        </p:spPr>
        <p:txBody>
          <a:bodyPr wrap="square" rtlCol="0">
            <a:spAutoFit/>
          </a:bodyPr>
          <a:lstStyle/>
          <a:p>
            <a:pPr algn="ctr"/>
            <a:r>
              <a:rPr lang="de-DE" sz="2000" b="1" dirty="0" smtClean="0">
                <a:solidFill>
                  <a:srgbClr val="002060"/>
                </a:solidFill>
                <a:latin typeface="+mn-lt"/>
              </a:rPr>
              <a:t>Börsenverein des deutsche  Buchhandels</a:t>
            </a:r>
            <a:r>
              <a:rPr lang="de-DE" sz="2000" dirty="0" smtClean="0">
                <a:solidFill>
                  <a:srgbClr val="002060"/>
                </a:solidFill>
                <a:latin typeface="+mn-lt"/>
              </a:rPr>
              <a:t>: Kommentar zur Stellungnahme der Allianz der deutschen Wissenschaftsorganisationen „Neuregelung des Urheberrechts: Anliegen und Desiderate für einen Dritten Korb“</a:t>
            </a:r>
            <a:endParaRPr lang="de-DE" sz="2000"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9552" y="87288"/>
            <a:ext cx="8136904" cy="533400"/>
          </a:xfrm>
          <a:prstGeom prst="rect">
            <a:avLst/>
          </a:prstGeom>
          <a:solidFill>
            <a:srgbClr val="002060"/>
          </a:solidFill>
          <a:ln w="9525">
            <a:noFill/>
            <a:miter lim="800000"/>
            <a:headEnd/>
            <a:tailEnd/>
          </a:ln>
        </p:spPr>
        <p:txBody>
          <a:bodyPr/>
          <a:lstStyle/>
          <a:p>
            <a:pPr algn="ctr" eaLnBrk="0" hangingPunct="0">
              <a:lnSpc>
                <a:spcPct val="90000"/>
              </a:lnSpc>
              <a:defRPr/>
            </a:pPr>
            <a:r>
              <a:rPr lang="de-DE" sz="2400" b="1" kern="0" dirty="0" smtClean="0">
                <a:solidFill>
                  <a:schemeClr val="bg1"/>
                </a:solidFill>
                <a:latin typeface="Calibri" pitchFamily="34" charset="0"/>
              </a:rPr>
              <a:t>Zweitveröffentlichungsrecht – Kritik aus dem Verlagsbereich</a:t>
            </a:r>
            <a:endParaRPr lang="de-DE" sz="2400" b="1" kern="0" dirty="0">
              <a:solidFill>
                <a:schemeClr val="bg1"/>
              </a:solidFill>
              <a:latin typeface="Calibri" pitchFamily="34" charset="0"/>
            </a:endParaRPr>
          </a:p>
        </p:txBody>
      </p:sp>
      <p:sp>
        <p:nvSpPr>
          <p:cNvPr id="14" name="Textfeld 13"/>
          <p:cNvSpPr txBox="1"/>
          <p:nvPr/>
        </p:nvSpPr>
        <p:spPr>
          <a:xfrm>
            <a:off x="2483768" y="1835532"/>
            <a:ext cx="3816424" cy="400110"/>
          </a:xfrm>
          <a:prstGeom prst="rect">
            <a:avLst/>
          </a:prstGeom>
          <a:solidFill>
            <a:srgbClr val="002060"/>
          </a:solidFill>
        </p:spPr>
        <p:txBody>
          <a:bodyPr wrap="square" rtlCol="0">
            <a:spAutoFit/>
          </a:bodyPr>
          <a:lstStyle/>
          <a:p>
            <a:pPr algn="ctr"/>
            <a:r>
              <a:rPr lang="de-DE" sz="2000" dirty="0" smtClean="0">
                <a:solidFill>
                  <a:schemeClr val="bg1"/>
                </a:solidFill>
                <a:latin typeface="+mn-lt"/>
              </a:rPr>
              <a:t>zu 6 Monaten Embargo-Frist</a:t>
            </a:r>
            <a:endParaRPr lang="de-DE" sz="2000" dirty="0">
              <a:solidFill>
                <a:schemeClr val="bg1"/>
              </a:solidFill>
              <a:latin typeface="+mn-lt"/>
            </a:endParaRPr>
          </a:p>
        </p:txBody>
      </p:sp>
      <p:sp>
        <p:nvSpPr>
          <p:cNvPr id="7" name="Textfeld 6"/>
          <p:cNvSpPr txBox="1"/>
          <p:nvPr/>
        </p:nvSpPr>
        <p:spPr>
          <a:xfrm>
            <a:off x="467544" y="2420888"/>
            <a:ext cx="7920880" cy="3170099"/>
          </a:xfrm>
          <a:prstGeom prst="rect">
            <a:avLst/>
          </a:prstGeom>
          <a:noFill/>
        </p:spPr>
        <p:txBody>
          <a:bodyPr wrap="square" rtlCol="0">
            <a:spAutoFit/>
          </a:bodyPr>
          <a:lstStyle/>
          <a:p>
            <a:pPr algn="ctr"/>
            <a:r>
              <a:rPr lang="de-DE" sz="2000" dirty="0" smtClean="0">
                <a:latin typeface="+mn-lt"/>
              </a:rPr>
              <a:t>„</a:t>
            </a:r>
            <a:r>
              <a:rPr lang="en-US" sz="2000" dirty="0" smtClean="0">
                <a:latin typeface="+mn-lt"/>
              </a:rPr>
              <a:t> Open deposit of accepted manuscripts risks destabilising subscription revenues and undermining peer review. Articles have economic value for a considerable time after publication which embargo periods must reflect.</a:t>
            </a:r>
          </a:p>
          <a:p>
            <a:pPr algn="ctr"/>
            <a:r>
              <a:rPr lang="en-US" sz="2000" dirty="0" smtClean="0">
                <a:latin typeface="+mn-lt"/>
              </a:rPr>
              <a:t>  </a:t>
            </a:r>
          </a:p>
          <a:p>
            <a:pPr algn="ctr"/>
            <a:r>
              <a:rPr lang="en-US" sz="2000" b="1" dirty="0" smtClean="0">
                <a:latin typeface="+mn-lt"/>
              </a:rPr>
              <a:t>At 12 months, </a:t>
            </a:r>
            <a:r>
              <a:rPr lang="en-US" sz="2000" dirty="0" smtClean="0">
                <a:latin typeface="+mn-lt"/>
              </a:rPr>
              <a:t>on average, </a:t>
            </a:r>
            <a:r>
              <a:rPr lang="en-US" sz="2000" b="1" dirty="0" smtClean="0">
                <a:latin typeface="+mn-lt"/>
              </a:rPr>
              <a:t>electronic articles </a:t>
            </a:r>
            <a:r>
              <a:rPr lang="en-US" sz="2000" dirty="0" smtClean="0">
                <a:latin typeface="+mn-lt"/>
              </a:rPr>
              <a:t>still have </a:t>
            </a:r>
            <a:r>
              <a:rPr lang="en-US" sz="2000" b="1" dirty="0" smtClean="0">
                <a:latin typeface="+mn-lt"/>
              </a:rPr>
              <a:t>40-50% of their </a:t>
            </a:r>
            <a:r>
              <a:rPr lang="en-US" sz="2000" dirty="0" smtClean="0">
                <a:latin typeface="+mn-lt"/>
              </a:rPr>
              <a:t>lifetime downloads to come. </a:t>
            </a:r>
          </a:p>
          <a:p>
            <a:pPr algn="ctr"/>
            <a:endParaRPr lang="en-US" sz="2000" dirty="0" smtClean="0">
              <a:latin typeface="+mn-lt"/>
            </a:endParaRPr>
          </a:p>
          <a:p>
            <a:pPr algn="ctr"/>
            <a:r>
              <a:rPr lang="en-US" sz="2000" b="1" dirty="0" smtClean="0">
                <a:latin typeface="+mn-lt"/>
              </a:rPr>
              <a:t>Free availability </a:t>
            </a:r>
            <a:r>
              <a:rPr lang="en-US" sz="2000" dirty="0" smtClean="0">
                <a:latin typeface="+mn-lt"/>
              </a:rPr>
              <a:t>of significant proportions of a journal’s content may result in its </a:t>
            </a:r>
            <a:r>
              <a:rPr lang="en-US" sz="2000" b="1" dirty="0" smtClean="0">
                <a:latin typeface="+mn-lt"/>
              </a:rPr>
              <a:t>cancellation</a:t>
            </a:r>
            <a:r>
              <a:rPr lang="en-US" sz="2000" dirty="0" smtClean="0">
                <a:latin typeface="+mn-lt"/>
              </a:rPr>
              <a:t> and therefore </a:t>
            </a:r>
            <a:r>
              <a:rPr lang="en-US" sz="2000" b="1" dirty="0" smtClean="0">
                <a:latin typeface="+mn-lt"/>
              </a:rPr>
              <a:t>destroy the peer review </a:t>
            </a:r>
            <a:r>
              <a:rPr lang="en-US" sz="2000" dirty="0" smtClean="0">
                <a:latin typeface="+mn-lt"/>
              </a:rPr>
              <a:t>system upon which researchers and society depend</a:t>
            </a:r>
            <a:r>
              <a:rPr lang="de-DE" sz="2000" dirty="0" smtClean="0">
                <a:latin typeface="+mn-lt"/>
              </a:rPr>
              <a:t>“</a:t>
            </a:r>
            <a:endParaRPr lang="de-DE" sz="2000" dirty="0">
              <a:solidFill>
                <a:srgbClr val="002060"/>
              </a:solidFill>
              <a:latin typeface="+mn-lt"/>
            </a:endParaRPr>
          </a:p>
        </p:txBody>
      </p:sp>
      <p:sp>
        <p:nvSpPr>
          <p:cNvPr id="5" name="Textfeld 4"/>
          <p:cNvSpPr txBox="1"/>
          <p:nvPr/>
        </p:nvSpPr>
        <p:spPr>
          <a:xfrm>
            <a:off x="539552" y="836712"/>
            <a:ext cx="7920880" cy="707886"/>
          </a:xfrm>
          <a:prstGeom prst="rect">
            <a:avLst/>
          </a:prstGeom>
          <a:noFill/>
        </p:spPr>
        <p:txBody>
          <a:bodyPr wrap="square" rtlCol="0">
            <a:spAutoFit/>
          </a:bodyPr>
          <a:lstStyle/>
          <a:p>
            <a:pPr algn="ctr"/>
            <a:r>
              <a:rPr lang="de-DE" sz="2000" b="1" dirty="0" smtClean="0">
                <a:latin typeface="+mn-lt"/>
                <a:hlinkClick r:id="rId3"/>
              </a:rPr>
              <a:t>BRUSSELS DECLARATION </a:t>
            </a:r>
            <a:r>
              <a:rPr lang="de-DE" sz="2000" b="1" dirty="0" smtClean="0">
                <a:latin typeface="+mn-lt"/>
              </a:rPr>
              <a:t>ON STM PUBLISHING </a:t>
            </a:r>
            <a:r>
              <a:rPr lang="en-US" sz="2000" i="1" dirty="0" smtClean="0">
                <a:latin typeface="+mn-lt"/>
              </a:rPr>
              <a:t>by the international scientific, technical and medical (STM) publishing community (2007)</a:t>
            </a:r>
            <a:endParaRPr lang="de-DE" sz="2000"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9552" y="87288"/>
            <a:ext cx="8136904" cy="533400"/>
          </a:xfrm>
          <a:prstGeom prst="rect">
            <a:avLst/>
          </a:prstGeom>
          <a:solidFill>
            <a:srgbClr val="002060"/>
          </a:solidFill>
          <a:ln w="9525">
            <a:noFill/>
            <a:miter lim="800000"/>
            <a:headEnd/>
            <a:tailEnd/>
          </a:ln>
        </p:spPr>
        <p:txBody>
          <a:bodyPr/>
          <a:lstStyle/>
          <a:p>
            <a:pPr algn="ctr" eaLnBrk="0" hangingPunct="0">
              <a:lnSpc>
                <a:spcPct val="90000"/>
              </a:lnSpc>
              <a:defRPr/>
            </a:pPr>
            <a:r>
              <a:rPr lang="de-DE" sz="2400" b="1" kern="0" dirty="0" smtClean="0">
                <a:solidFill>
                  <a:schemeClr val="bg1"/>
                </a:solidFill>
                <a:latin typeface="Calibri" pitchFamily="34" charset="0"/>
              </a:rPr>
              <a:t>Zweitveröffentlichungsrecht – Kritik aus dem Verlagsbereich</a:t>
            </a:r>
            <a:endParaRPr lang="de-DE" sz="2400" b="1" kern="0" dirty="0">
              <a:solidFill>
                <a:schemeClr val="bg1"/>
              </a:solidFill>
              <a:latin typeface="Calibri" pitchFamily="34" charset="0"/>
            </a:endParaRPr>
          </a:p>
        </p:txBody>
      </p:sp>
      <p:sp>
        <p:nvSpPr>
          <p:cNvPr id="14" name="Textfeld 13"/>
          <p:cNvSpPr txBox="1"/>
          <p:nvPr/>
        </p:nvSpPr>
        <p:spPr>
          <a:xfrm>
            <a:off x="2195736" y="1412776"/>
            <a:ext cx="4824536" cy="400110"/>
          </a:xfrm>
          <a:prstGeom prst="rect">
            <a:avLst/>
          </a:prstGeom>
          <a:solidFill>
            <a:srgbClr val="002060"/>
          </a:solidFill>
        </p:spPr>
        <p:txBody>
          <a:bodyPr wrap="square" rtlCol="0">
            <a:spAutoFit/>
          </a:bodyPr>
          <a:lstStyle/>
          <a:p>
            <a:pPr algn="ctr"/>
            <a:r>
              <a:rPr lang="de-DE" sz="2000" dirty="0" smtClean="0">
                <a:solidFill>
                  <a:schemeClr val="bg1"/>
                </a:solidFill>
                <a:latin typeface="+mn-lt"/>
              </a:rPr>
              <a:t>zu den internationalen Konsequenzen</a:t>
            </a:r>
            <a:endParaRPr lang="de-DE" sz="2000" dirty="0">
              <a:solidFill>
                <a:schemeClr val="bg1"/>
              </a:solidFill>
              <a:latin typeface="+mn-lt"/>
            </a:endParaRPr>
          </a:p>
        </p:txBody>
      </p:sp>
      <p:sp>
        <p:nvSpPr>
          <p:cNvPr id="7" name="Textfeld 6"/>
          <p:cNvSpPr txBox="1"/>
          <p:nvPr/>
        </p:nvSpPr>
        <p:spPr>
          <a:xfrm>
            <a:off x="683568" y="1988840"/>
            <a:ext cx="7920880" cy="3785652"/>
          </a:xfrm>
          <a:prstGeom prst="rect">
            <a:avLst/>
          </a:prstGeom>
          <a:solidFill>
            <a:schemeClr val="tx2">
              <a:lumMod val="20000"/>
              <a:lumOff val="80000"/>
            </a:schemeClr>
          </a:solidFill>
        </p:spPr>
        <p:txBody>
          <a:bodyPr wrap="square" rtlCol="0">
            <a:spAutoFit/>
          </a:bodyPr>
          <a:lstStyle/>
          <a:p>
            <a:pPr algn="ctr"/>
            <a:r>
              <a:rPr lang="de-DE" sz="2000" dirty="0" smtClean="0">
                <a:latin typeface="+mn-lt"/>
              </a:rPr>
              <a:t>„Wird einem deutschen Forscher ein Verlagsvertrag vorgelegt, der nicht unter deutsches Urheberrecht fällt und ein längeres (oder unbegrenztes) exklusives Veröffentlichungsrecht des Verlags enthält, dann muss der Autor entweder (zu Lasten der weltweiten Sichtbarkeit seiner Forschungsergebnisse und seiner internationalen Reputation) auf die Veröffentlichung in der Zeitschrift oder auf die open access-Zweitveröffentlichung verzichten, wenn er keinen Rechtsbruch begehen will. </a:t>
            </a:r>
          </a:p>
          <a:p>
            <a:pPr algn="ctr"/>
            <a:r>
              <a:rPr lang="de-DE" sz="2000" dirty="0" smtClean="0">
                <a:latin typeface="+mn-lt"/>
              </a:rPr>
              <a:t>Sofern nicht alle wesentlichen Forschungsnationen der ganzen Welt zeitgleich eine entsprechende gesetzliche Regelung einführen, läuft der Allianz-Vorschlag auf eine Diskriminierung von Verlagen hinaus, deren Verträge unter deutsches Urheberrecht fallen.“</a:t>
            </a:r>
            <a:endParaRPr lang="de-DE" sz="2000" dirty="0">
              <a:solidFill>
                <a:srgbClr val="002060"/>
              </a:solidFill>
              <a:latin typeface="+mn-lt"/>
            </a:endParaRPr>
          </a:p>
        </p:txBody>
      </p:sp>
      <p:sp>
        <p:nvSpPr>
          <p:cNvPr id="5" name="Textfeld 4"/>
          <p:cNvSpPr txBox="1"/>
          <p:nvPr/>
        </p:nvSpPr>
        <p:spPr>
          <a:xfrm>
            <a:off x="539552" y="692696"/>
            <a:ext cx="7920880" cy="707886"/>
          </a:xfrm>
          <a:prstGeom prst="rect">
            <a:avLst/>
          </a:prstGeom>
          <a:noFill/>
        </p:spPr>
        <p:txBody>
          <a:bodyPr wrap="square" rtlCol="0">
            <a:spAutoFit/>
          </a:bodyPr>
          <a:lstStyle/>
          <a:p>
            <a:pPr algn="ctr"/>
            <a:r>
              <a:rPr lang="de-DE" sz="2000" b="1" dirty="0" smtClean="0">
                <a:solidFill>
                  <a:srgbClr val="002060"/>
                </a:solidFill>
                <a:latin typeface="+mn-lt"/>
              </a:rPr>
              <a:t>Börsenverein des deutsche  Buchhandels</a:t>
            </a:r>
            <a:r>
              <a:rPr lang="de-DE" sz="2000" dirty="0" smtClean="0">
                <a:solidFill>
                  <a:srgbClr val="002060"/>
                </a:solidFill>
                <a:latin typeface="+mn-lt"/>
              </a:rPr>
              <a:t>: Kommentar zur Stellungnahme der Allianz der deutschen Wissenschaftsorganisationen</a:t>
            </a:r>
            <a:endParaRPr lang="de-DE" sz="2000" dirty="0">
              <a:solidFill>
                <a:srgbClr val="002060"/>
              </a:solidFill>
              <a:latin typeface="+mn-lt"/>
            </a:endParaRPr>
          </a:p>
        </p:txBody>
      </p:sp>
      <p:sp>
        <p:nvSpPr>
          <p:cNvPr id="9" name="Textfeld 8"/>
          <p:cNvSpPr txBox="1"/>
          <p:nvPr/>
        </p:nvSpPr>
        <p:spPr>
          <a:xfrm>
            <a:off x="251520" y="1916832"/>
            <a:ext cx="2376264" cy="1200329"/>
          </a:xfrm>
          <a:prstGeom prst="rect">
            <a:avLst/>
          </a:prstGeom>
          <a:solidFill>
            <a:srgbClr val="002060"/>
          </a:solidFill>
        </p:spPr>
        <p:txBody>
          <a:bodyPr wrap="square" rtlCol="0">
            <a:spAutoFit/>
          </a:bodyPr>
          <a:lstStyle/>
          <a:p>
            <a:pPr algn="ctr"/>
            <a:r>
              <a:rPr lang="de-DE" sz="2400" i="1" dirty="0" smtClean="0">
                <a:solidFill>
                  <a:schemeClr val="bg1"/>
                </a:solidFill>
                <a:latin typeface="+mn-lt"/>
              </a:rPr>
              <a:t>Grundsatz</a:t>
            </a:r>
            <a:r>
              <a:rPr lang="de-DE" sz="2400" dirty="0" smtClean="0">
                <a:solidFill>
                  <a:schemeClr val="bg1"/>
                </a:solidFill>
                <a:latin typeface="+mn-lt"/>
              </a:rPr>
              <a:t> der </a:t>
            </a:r>
            <a:r>
              <a:rPr lang="de-DE" sz="2400" i="1" dirty="0" smtClean="0">
                <a:solidFill>
                  <a:schemeClr val="bg1"/>
                </a:solidFill>
                <a:latin typeface="+mn-lt"/>
              </a:rPr>
              <a:t>Inländergleich-</a:t>
            </a:r>
            <a:r>
              <a:rPr lang="de-DE" sz="2400" i="1" dirty="0" smtClean="0">
                <a:solidFill>
                  <a:schemeClr val="bg1"/>
                </a:solidFill>
                <a:latin typeface="+mn-lt"/>
              </a:rPr>
              <a:t>behandlung</a:t>
            </a:r>
            <a:endParaRPr lang="de-DE" sz="2400" dirty="0">
              <a:solidFill>
                <a:schemeClr val="bg1"/>
              </a:solidFill>
              <a:latin typeface="+mn-lt"/>
            </a:endParaRPr>
          </a:p>
        </p:txBody>
      </p:sp>
      <p:sp>
        <p:nvSpPr>
          <p:cNvPr id="8" name="Textfeld 7"/>
          <p:cNvSpPr txBox="1"/>
          <p:nvPr/>
        </p:nvSpPr>
        <p:spPr>
          <a:xfrm>
            <a:off x="5724128" y="4149080"/>
            <a:ext cx="2736304" cy="461665"/>
          </a:xfrm>
          <a:prstGeom prst="rect">
            <a:avLst/>
          </a:prstGeom>
          <a:solidFill>
            <a:srgbClr val="002060"/>
          </a:solidFill>
        </p:spPr>
        <p:txBody>
          <a:bodyPr wrap="square" rtlCol="0">
            <a:spAutoFit/>
          </a:bodyPr>
          <a:lstStyle/>
          <a:p>
            <a:pPr algn="ctr"/>
            <a:r>
              <a:rPr lang="de-DE" sz="2400" dirty="0" smtClean="0">
                <a:solidFill>
                  <a:schemeClr val="bg1"/>
                </a:solidFill>
                <a:latin typeface="+mn-lt"/>
              </a:rPr>
              <a:t>Schutzlandprinzip</a:t>
            </a:r>
            <a:endParaRPr lang="de-DE" sz="2400"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uiExpand="1" build="p" animBg="1"/>
      <p:bldP spid="9"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feld 27"/>
          <p:cNvSpPr txBox="1"/>
          <p:nvPr/>
        </p:nvSpPr>
        <p:spPr>
          <a:xfrm>
            <a:off x="1259632" y="836712"/>
            <a:ext cx="6840760" cy="3139321"/>
          </a:xfrm>
          <a:prstGeom prst="rect">
            <a:avLst/>
          </a:prstGeom>
          <a:solidFill>
            <a:srgbClr val="002060"/>
          </a:solidFill>
        </p:spPr>
        <p:txBody>
          <a:bodyPr wrap="square">
            <a:spAutoFit/>
          </a:bodyPr>
          <a:lstStyle/>
          <a:p>
            <a:pPr algn="ctr">
              <a:lnSpc>
                <a:spcPct val="150000"/>
              </a:lnSpc>
              <a:defRPr/>
            </a:pPr>
            <a:r>
              <a:rPr lang="de-DE" sz="4400" b="1" dirty="0" smtClean="0">
                <a:solidFill>
                  <a:schemeClr val="bg1"/>
                </a:solidFill>
                <a:latin typeface="+mn-lt"/>
              </a:rPr>
              <a:t>Zweitveröffentlichungsrecht und Anbietungsverpflichtung? </a:t>
            </a:r>
            <a:endParaRPr lang="de-DE" sz="4400" b="1"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9552" y="87288"/>
            <a:ext cx="8136904" cy="533400"/>
          </a:xfrm>
          <a:prstGeom prst="rect">
            <a:avLst/>
          </a:prstGeom>
          <a:solidFill>
            <a:srgbClr val="002060"/>
          </a:solidFill>
          <a:ln w="9525">
            <a:noFill/>
            <a:miter lim="800000"/>
            <a:headEnd/>
            <a:tailEnd/>
          </a:ln>
        </p:spPr>
        <p:txBody>
          <a:bodyPr/>
          <a:lstStyle/>
          <a:p>
            <a:pPr algn="ctr" eaLnBrk="0" hangingPunct="0">
              <a:lnSpc>
                <a:spcPct val="90000"/>
              </a:lnSpc>
              <a:defRPr/>
            </a:pPr>
            <a:r>
              <a:rPr lang="de-DE" sz="2400" b="1" kern="0" dirty="0" smtClean="0">
                <a:solidFill>
                  <a:schemeClr val="bg1"/>
                </a:solidFill>
                <a:latin typeface="Calibri" pitchFamily="34" charset="0"/>
              </a:rPr>
              <a:t>Zweitveröffentlichungsrecht – Kritik aus dem Verlagsbereich</a:t>
            </a:r>
            <a:endParaRPr lang="de-DE" sz="2400" b="1" kern="0" dirty="0">
              <a:solidFill>
                <a:schemeClr val="bg1"/>
              </a:solidFill>
              <a:latin typeface="Calibri" pitchFamily="34" charset="0"/>
            </a:endParaRPr>
          </a:p>
        </p:txBody>
      </p:sp>
      <p:sp>
        <p:nvSpPr>
          <p:cNvPr id="14" name="Textfeld 13"/>
          <p:cNvSpPr txBox="1"/>
          <p:nvPr/>
        </p:nvSpPr>
        <p:spPr>
          <a:xfrm>
            <a:off x="2483768" y="1196752"/>
            <a:ext cx="3816424" cy="400110"/>
          </a:xfrm>
          <a:prstGeom prst="rect">
            <a:avLst/>
          </a:prstGeom>
          <a:solidFill>
            <a:srgbClr val="002060"/>
          </a:solidFill>
        </p:spPr>
        <p:txBody>
          <a:bodyPr wrap="square" rtlCol="0">
            <a:spAutoFit/>
          </a:bodyPr>
          <a:lstStyle/>
          <a:p>
            <a:pPr algn="ctr"/>
            <a:r>
              <a:rPr lang="de-DE" sz="2000" dirty="0" smtClean="0">
                <a:solidFill>
                  <a:schemeClr val="bg1"/>
                </a:solidFill>
                <a:latin typeface="+mn-lt"/>
              </a:rPr>
              <a:t>zur  Anbietungsverpflichtung</a:t>
            </a:r>
            <a:endParaRPr lang="de-DE" sz="2000" dirty="0">
              <a:solidFill>
                <a:schemeClr val="bg1"/>
              </a:solidFill>
              <a:latin typeface="+mn-lt"/>
            </a:endParaRPr>
          </a:p>
        </p:txBody>
      </p:sp>
      <p:sp>
        <p:nvSpPr>
          <p:cNvPr id="5" name="Textfeld 4"/>
          <p:cNvSpPr txBox="1"/>
          <p:nvPr/>
        </p:nvSpPr>
        <p:spPr>
          <a:xfrm>
            <a:off x="539552" y="692696"/>
            <a:ext cx="7920880" cy="400110"/>
          </a:xfrm>
          <a:prstGeom prst="rect">
            <a:avLst/>
          </a:prstGeom>
          <a:noFill/>
        </p:spPr>
        <p:txBody>
          <a:bodyPr wrap="square" rtlCol="0">
            <a:spAutoFit/>
          </a:bodyPr>
          <a:lstStyle/>
          <a:p>
            <a:pPr algn="ctr"/>
            <a:r>
              <a:rPr lang="de-DE" sz="2000" b="1" dirty="0" smtClean="0">
                <a:solidFill>
                  <a:srgbClr val="002060"/>
                </a:solidFill>
                <a:latin typeface="+mn-lt"/>
              </a:rPr>
              <a:t>Aktionsbündnis „Urheberrecht für Bildung und Wissenschaft“ </a:t>
            </a:r>
            <a:r>
              <a:rPr lang="de-DE" sz="2000" b="1" dirty="0" smtClean="0">
                <a:solidFill>
                  <a:srgbClr val="002060"/>
                </a:solidFill>
                <a:latin typeface="+mn-lt"/>
                <a:hlinkClick r:id="rId3"/>
              </a:rPr>
              <a:t>PM 07/10</a:t>
            </a:r>
            <a:endParaRPr lang="de-DE" sz="2000" dirty="0">
              <a:solidFill>
                <a:srgbClr val="002060"/>
              </a:solidFill>
              <a:latin typeface="+mn-lt"/>
            </a:endParaRPr>
          </a:p>
        </p:txBody>
      </p:sp>
      <p:sp>
        <p:nvSpPr>
          <p:cNvPr id="8" name="Textfeld 7"/>
          <p:cNvSpPr txBox="1"/>
          <p:nvPr/>
        </p:nvSpPr>
        <p:spPr>
          <a:xfrm>
            <a:off x="539552" y="1844824"/>
            <a:ext cx="8136904" cy="3785652"/>
          </a:xfrm>
          <a:prstGeom prst="rect">
            <a:avLst/>
          </a:prstGeom>
          <a:solidFill>
            <a:schemeClr val="accent1">
              <a:lumMod val="20000"/>
              <a:lumOff val="80000"/>
            </a:schemeClr>
          </a:solidFill>
        </p:spPr>
        <p:txBody>
          <a:bodyPr wrap="square" rtlCol="0">
            <a:spAutoFit/>
          </a:bodyPr>
          <a:lstStyle/>
          <a:p>
            <a:pPr algn="ctr"/>
            <a:r>
              <a:rPr lang="de-DE" sz="2000" dirty="0" smtClean="0">
                <a:solidFill>
                  <a:srgbClr val="002060"/>
                </a:solidFill>
                <a:latin typeface="+mn-lt"/>
              </a:rPr>
              <a:t>„ Das Aktionsbündnis stellte mit aller Deutlichkeit klar, dass es selber und auch </a:t>
            </a:r>
            <a:r>
              <a:rPr lang="de-DE" sz="2000" b="1" dirty="0" smtClean="0">
                <a:solidFill>
                  <a:srgbClr val="002060"/>
                </a:solidFill>
                <a:latin typeface="+mn-lt"/>
              </a:rPr>
              <a:t>niemand aus den Wissenschaftsorganisationen eine Anbietungsverpflichtung für das Erstpublikationsrecht </a:t>
            </a:r>
            <a:r>
              <a:rPr lang="de-DE" sz="2000" dirty="0" smtClean="0">
                <a:solidFill>
                  <a:srgbClr val="002060"/>
                </a:solidFill>
                <a:latin typeface="+mn-lt"/>
              </a:rPr>
              <a:t>auch nur in Erwägung ziehe. </a:t>
            </a:r>
          </a:p>
          <a:p>
            <a:pPr algn="ctr"/>
            <a:r>
              <a:rPr lang="de-DE" sz="2000" dirty="0" smtClean="0">
                <a:solidFill>
                  <a:srgbClr val="002060"/>
                </a:solidFill>
                <a:latin typeface="+mn-lt"/>
              </a:rPr>
              <a:t>Das Aktionsbündnis will sich auch nicht der Einschätzung der Allianzorganisationen entgegen stellen, die aus verschiedenen Gründen auch die Anbietungsverpflichtung bei der Zweitpublikation nicht für rechtlich möglich bzw. nicht für praktisch machbar halten. </a:t>
            </a:r>
          </a:p>
          <a:p>
            <a:pPr algn="ctr"/>
            <a:r>
              <a:rPr lang="de-DE" sz="2000" dirty="0" smtClean="0">
                <a:solidFill>
                  <a:srgbClr val="002060"/>
                </a:solidFill>
                <a:latin typeface="+mn-lt"/>
              </a:rPr>
              <a:t>Das Aktionsbündnis hält es aber weiterhin für unbedingt geboten, dass der </a:t>
            </a:r>
            <a:r>
              <a:rPr lang="de-DE" sz="2000" b="1" dirty="0" smtClean="0">
                <a:solidFill>
                  <a:srgbClr val="002060"/>
                </a:solidFill>
                <a:latin typeface="+mn-lt"/>
              </a:rPr>
              <a:t>Öffentlichkeit das Recht zum freien und möglichst zeitnahen Zugang zumindest zu dem mit öffentlichen Mitteln unterstützt produzierten Wissen über die Zweitverwertung</a:t>
            </a:r>
            <a:r>
              <a:rPr lang="de-DE" sz="2000" dirty="0" smtClean="0">
                <a:solidFill>
                  <a:srgbClr val="002060"/>
                </a:solidFill>
                <a:latin typeface="+mn-lt"/>
              </a:rPr>
              <a:t> zugestanden wird.“</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9552" y="87288"/>
            <a:ext cx="8136904" cy="533400"/>
          </a:xfrm>
          <a:prstGeom prst="rect">
            <a:avLst/>
          </a:prstGeom>
          <a:solidFill>
            <a:srgbClr val="002060"/>
          </a:solidFill>
          <a:ln w="9525">
            <a:noFill/>
            <a:miter lim="800000"/>
            <a:headEnd/>
            <a:tailEnd/>
          </a:ln>
        </p:spPr>
        <p:txBody>
          <a:bodyPr/>
          <a:lstStyle/>
          <a:p>
            <a:pPr algn="ctr" eaLnBrk="0" hangingPunct="0">
              <a:lnSpc>
                <a:spcPct val="90000"/>
              </a:lnSpc>
              <a:defRPr/>
            </a:pPr>
            <a:r>
              <a:rPr lang="de-DE" sz="2400" b="1" kern="0" dirty="0" smtClean="0">
                <a:solidFill>
                  <a:schemeClr val="bg1"/>
                </a:solidFill>
                <a:latin typeface="Calibri" pitchFamily="34" charset="0"/>
              </a:rPr>
              <a:t>Zweitveröffentlichungsrecht – Kritik aus dem Verlagsbereich</a:t>
            </a:r>
            <a:endParaRPr lang="de-DE" sz="2400" b="1" kern="0" dirty="0">
              <a:solidFill>
                <a:schemeClr val="bg1"/>
              </a:solidFill>
              <a:latin typeface="Calibri" pitchFamily="34" charset="0"/>
            </a:endParaRPr>
          </a:p>
        </p:txBody>
      </p:sp>
      <p:sp>
        <p:nvSpPr>
          <p:cNvPr id="14" name="Textfeld 13"/>
          <p:cNvSpPr txBox="1"/>
          <p:nvPr/>
        </p:nvSpPr>
        <p:spPr>
          <a:xfrm>
            <a:off x="2483768" y="1412776"/>
            <a:ext cx="3816424" cy="400110"/>
          </a:xfrm>
          <a:prstGeom prst="rect">
            <a:avLst/>
          </a:prstGeom>
          <a:solidFill>
            <a:srgbClr val="002060"/>
          </a:solidFill>
        </p:spPr>
        <p:txBody>
          <a:bodyPr wrap="square" rtlCol="0">
            <a:spAutoFit/>
          </a:bodyPr>
          <a:lstStyle/>
          <a:p>
            <a:pPr algn="ctr"/>
            <a:r>
              <a:rPr lang="de-DE" sz="2000" dirty="0" smtClean="0">
                <a:solidFill>
                  <a:schemeClr val="bg1"/>
                </a:solidFill>
                <a:latin typeface="+mn-lt"/>
              </a:rPr>
              <a:t>zur  Anbietungsverpflichtung</a:t>
            </a:r>
            <a:endParaRPr lang="de-DE" sz="2000" dirty="0">
              <a:solidFill>
                <a:schemeClr val="bg1"/>
              </a:solidFill>
              <a:latin typeface="+mn-lt"/>
            </a:endParaRPr>
          </a:p>
        </p:txBody>
      </p:sp>
      <p:sp>
        <p:nvSpPr>
          <p:cNvPr id="7" name="Textfeld 6"/>
          <p:cNvSpPr txBox="1"/>
          <p:nvPr/>
        </p:nvSpPr>
        <p:spPr>
          <a:xfrm>
            <a:off x="539552" y="1999000"/>
            <a:ext cx="7920880" cy="1323439"/>
          </a:xfrm>
          <a:prstGeom prst="rect">
            <a:avLst/>
          </a:prstGeom>
          <a:solidFill>
            <a:schemeClr val="tx2">
              <a:lumMod val="20000"/>
              <a:lumOff val="80000"/>
            </a:schemeClr>
          </a:solidFill>
        </p:spPr>
        <p:txBody>
          <a:bodyPr wrap="square" rtlCol="0">
            <a:spAutoFit/>
          </a:bodyPr>
          <a:lstStyle/>
          <a:p>
            <a:pPr algn="ctr"/>
            <a:r>
              <a:rPr lang="de-DE" sz="2000" dirty="0" smtClean="0">
                <a:solidFill>
                  <a:srgbClr val="002060"/>
                </a:solidFill>
                <a:latin typeface="+mn-lt"/>
              </a:rPr>
              <a:t>Das Aktionsbündnis hält es aber weiterhin für unbedingt geboten, dass der Öffentlichkeit das Recht zum freien und möglichst zeitnahen Zugang zumindest zu dem mit öffentlichen Mitteln unterstützt produzierten Wissen über die Zweitverwertung zugestanden wird.“</a:t>
            </a:r>
            <a:endParaRPr lang="de-DE" sz="2000" dirty="0">
              <a:solidFill>
                <a:srgbClr val="002060"/>
              </a:solidFill>
              <a:latin typeface="+mn-lt"/>
            </a:endParaRPr>
          </a:p>
        </p:txBody>
      </p:sp>
      <p:sp>
        <p:nvSpPr>
          <p:cNvPr id="5" name="Textfeld 4"/>
          <p:cNvSpPr txBox="1"/>
          <p:nvPr/>
        </p:nvSpPr>
        <p:spPr>
          <a:xfrm>
            <a:off x="539552" y="846872"/>
            <a:ext cx="7920880" cy="400110"/>
          </a:xfrm>
          <a:prstGeom prst="rect">
            <a:avLst/>
          </a:prstGeom>
          <a:noFill/>
        </p:spPr>
        <p:txBody>
          <a:bodyPr wrap="square" rtlCol="0">
            <a:spAutoFit/>
          </a:bodyPr>
          <a:lstStyle/>
          <a:p>
            <a:pPr algn="ctr"/>
            <a:r>
              <a:rPr lang="de-DE" sz="2000" b="1" dirty="0" smtClean="0">
                <a:solidFill>
                  <a:srgbClr val="002060"/>
                </a:solidFill>
                <a:latin typeface="+mn-lt"/>
              </a:rPr>
              <a:t>Aktionsbündnis „Urheberrecht für Bildung und Wissenschaft“ </a:t>
            </a:r>
            <a:r>
              <a:rPr lang="de-DE" sz="2000" b="1" dirty="0" smtClean="0">
                <a:solidFill>
                  <a:srgbClr val="002060"/>
                </a:solidFill>
                <a:latin typeface="+mn-lt"/>
                <a:hlinkClick r:id="rId3"/>
              </a:rPr>
              <a:t>PM 07/10</a:t>
            </a:r>
            <a:endParaRPr lang="de-DE" sz="2000" dirty="0">
              <a:solidFill>
                <a:srgbClr val="002060"/>
              </a:solidFill>
              <a:latin typeface="+mn-lt"/>
            </a:endParaRPr>
          </a:p>
        </p:txBody>
      </p:sp>
      <p:sp>
        <p:nvSpPr>
          <p:cNvPr id="8" name="Textfeld 7"/>
          <p:cNvSpPr txBox="1"/>
          <p:nvPr/>
        </p:nvSpPr>
        <p:spPr>
          <a:xfrm>
            <a:off x="611560" y="3259140"/>
            <a:ext cx="7920880" cy="1015663"/>
          </a:xfrm>
          <a:prstGeom prst="rect">
            <a:avLst/>
          </a:prstGeom>
          <a:solidFill>
            <a:schemeClr val="bg1"/>
          </a:solidFill>
        </p:spPr>
        <p:txBody>
          <a:bodyPr wrap="square" rtlCol="0">
            <a:spAutoFit/>
          </a:bodyPr>
          <a:lstStyle/>
          <a:p>
            <a:pPr algn="ctr"/>
            <a:r>
              <a:rPr lang="de-DE" sz="2000" b="1" dirty="0" smtClean="0">
                <a:solidFill>
                  <a:srgbClr val="002060"/>
                </a:solidFill>
                <a:latin typeface="+mn-lt"/>
                <a:hlinkClick r:id="rId4"/>
              </a:rPr>
              <a:t>Petition</a:t>
            </a:r>
            <a:r>
              <a:rPr lang="de-DE" sz="2000" b="1" dirty="0" smtClean="0">
                <a:solidFill>
                  <a:srgbClr val="002060"/>
                </a:solidFill>
                <a:latin typeface="+mn-lt"/>
              </a:rPr>
              <a:t> von Lars Fischer an den Deutschen Bundestag</a:t>
            </a:r>
            <a:r>
              <a:rPr lang="de-DE" sz="2000" dirty="0" smtClean="0">
                <a:solidFill>
                  <a:srgbClr val="002060"/>
                </a:solidFill>
                <a:latin typeface="+mn-lt"/>
              </a:rPr>
              <a:t/>
            </a:r>
            <a:br>
              <a:rPr lang="de-DE" sz="2000" dirty="0" smtClean="0">
                <a:solidFill>
                  <a:srgbClr val="002060"/>
                </a:solidFill>
                <a:latin typeface="+mn-lt"/>
              </a:rPr>
            </a:br>
            <a:r>
              <a:rPr lang="de-DE" sz="2000" dirty="0" smtClean="0">
                <a:solidFill>
                  <a:srgbClr val="002060"/>
                </a:solidFill>
                <a:latin typeface="+mn-lt"/>
              </a:rPr>
              <a:t>Wissenschaft und Forschung - Kostenloser Erwerb wissenschaftlicher Publikationen vom 20.10.2009</a:t>
            </a:r>
            <a:endParaRPr lang="de-DE" sz="2000" dirty="0">
              <a:solidFill>
                <a:srgbClr val="002060"/>
              </a:solidFill>
              <a:latin typeface="+mn-lt"/>
            </a:endParaRPr>
          </a:p>
        </p:txBody>
      </p:sp>
      <p:sp>
        <p:nvSpPr>
          <p:cNvPr id="9" name="Textfeld 8"/>
          <p:cNvSpPr txBox="1"/>
          <p:nvPr/>
        </p:nvSpPr>
        <p:spPr>
          <a:xfrm>
            <a:off x="539552" y="4303256"/>
            <a:ext cx="7920880" cy="1323439"/>
          </a:xfrm>
          <a:prstGeom prst="rect">
            <a:avLst/>
          </a:prstGeom>
          <a:solidFill>
            <a:schemeClr val="bg1"/>
          </a:solidFill>
        </p:spPr>
        <p:txBody>
          <a:bodyPr wrap="square" rtlCol="0">
            <a:spAutoFit/>
          </a:bodyPr>
          <a:lstStyle/>
          <a:p>
            <a:pPr algn="ctr"/>
            <a:r>
              <a:rPr lang="de-DE" sz="2000" b="1" dirty="0" smtClean="0">
                <a:solidFill>
                  <a:srgbClr val="002060"/>
                </a:solidFill>
                <a:latin typeface="+mn-lt"/>
              </a:rPr>
              <a:t>Zusatzpetition des Aktionsbündnisses vom 25.1.2010</a:t>
            </a:r>
          </a:p>
          <a:p>
            <a:pPr algn="ctr"/>
            <a:r>
              <a:rPr lang="de-DE" sz="2000" dirty="0" smtClean="0">
                <a:solidFill>
                  <a:srgbClr val="002060"/>
                </a:solidFill>
                <a:latin typeface="+mn-lt"/>
              </a:rPr>
              <a:t>Urheberrechte von wissenschaftlichen Autorinnen und Autoren stärken und Open Access befördern – Ergebnisse von mit öffentlichen Mitteln geförderter Forschung kostenfrei zugänglich machen</a:t>
            </a:r>
            <a:endParaRPr lang="de-DE" sz="2000"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build="p"/>
      <p:bldP spid="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9552" y="87288"/>
            <a:ext cx="8136904" cy="533400"/>
          </a:xfrm>
          <a:prstGeom prst="rect">
            <a:avLst/>
          </a:prstGeom>
          <a:solidFill>
            <a:srgbClr val="002060"/>
          </a:solidFill>
          <a:ln w="9525">
            <a:noFill/>
            <a:miter lim="800000"/>
            <a:headEnd/>
            <a:tailEnd/>
          </a:ln>
        </p:spPr>
        <p:txBody>
          <a:bodyPr/>
          <a:lstStyle/>
          <a:p>
            <a:pPr algn="ctr" eaLnBrk="0" hangingPunct="0">
              <a:lnSpc>
                <a:spcPct val="90000"/>
              </a:lnSpc>
              <a:defRPr/>
            </a:pPr>
            <a:r>
              <a:rPr lang="de-DE" sz="2400" b="1" kern="0" dirty="0" smtClean="0">
                <a:solidFill>
                  <a:schemeClr val="bg1"/>
                </a:solidFill>
                <a:latin typeface="Calibri" pitchFamily="34" charset="0"/>
              </a:rPr>
              <a:t>Zweitveröffentlichungsrecht – Kritik des DHV</a:t>
            </a:r>
            <a:endParaRPr lang="de-DE" sz="2400" b="1" kern="0" dirty="0">
              <a:solidFill>
                <a:schemeClr val="bg1"/>
              </a:solidFill>
              <a:latin typeface="Calibri" pitchFamily="34" charset="0"/>
            </a:endParaRPr>
          </a:p>
        </p:txBody>
      </p:sp>
      <p:sp>
        <p:nvSpPr>
          <p:cNvPr id="14" name="Textfeld 13"/>
          <p:cNvSpPr txBox="1"/>
          <p:nvPr/>
        </p:nvSpPr>
        <p:spPr>
          <a:xfrm>
            <a:off x="2051720" y="1412776"/>
            <a:ext cx="5184576" cy="400110"/>
          </a:xfrm>
          <a:prstGeom prst="rect">
            <a:avLst/>
          </a:prstGeom>
          <a:solidFill>
            <a:srgbClr val="002060"/>
          </a:solidFill>
        </p:spPr>
        <p:txBody>
          <a:bodyPr wrap="square" rtlCol="0">
            <a:spAutoFit/>
          </a:bodyPr>
          <a:lstStyle/>
          <a:p>
            <a:pPr algn="ctr"/>
            <a:r>
              <a:rPr lang="de-DE" sz="2000" dirty="0" smtClean="0">
                <a:solidFill>
                  <a:schemeClr val="bg1"/>
                </a:solidFill>
                <a:latin typeface="+mn-lt"/>
              </a:rPr>
              <a:t>mit dem Argument der Wissenschaftsfreiheit</a:t>
            </a:r>
            <a:endParaRPr lang="de-DE" sz="2000" dirty="0">
              <a:solidFill>
                <a:schemeClr val="bg1"/>
              </a:solidFill>
              <a:latin typeface="+mn-lt"/>
            </a:endParaRPr>
          </a:p>
        </p:txBody>
      </p:sp>
      <p:sp>
        <p:nvSpPr>
          <p:cNvPr id="7" name="Textfeld 6"/>
          <p:cNvSpPr txBox="1"/>
          <p:nvPr/>
        </p:nvSpPr>
        <p:spPr>
          <a:xfrm>
            <a:off x="1043608" y="1988840"/>
            <a:ext cx="7920880" cy="3477875"/>
          </a:xfrm>
          <a:prstGeom prst="rect">
            <a:avLst/>
          </a:prstGeom>
          <a:solidFill>
            <a:schemeClr val="bg1"/>
          </a:solidFill>
        </p:spPr>
        <p:txBody>
          <a:bodyPr wrap="square" rtlCol="0">
            <a:spAutoFit/>
          </a:bodyPr>
          <a:lstStyle/>
          <a:p>
            <a:pPr algn="ctr"/>
            <a:r>
              <a:rPr lang="de-DE" sz="2000" dirty="0" smtClean="0">
                <a:solidFill>
                  <a:srgbClr val="002060"/>
                </a:solidFill>
                <a:latin typeface="+mn-lt"/>
              </a:rPr>
              <a:t>warnt „vor einer </a:t>
            </a:r>
            <a:r>
              <a:rPr lang="de-DE" sz="2000" b="1" dirty="0" smtClean="0">
                <a:solidFill>
                  <a:srgbClr val="002060"/>
                </a:solidFill>
                <a:latin typeface="+mn-lt"/>
              </a:rPr>
              <a:t>Relativierung des Urheberrechts</a:t>
            </a:r>
            <a:r>
              <a:rPr lang="de-DE" sz="2000" dirty="0" smtClean="0">
                <a:solidFill>
                  <a:srgbClr val="002060"/>
                </a:solidFill>
                <a:latin typeface="+mn-lt"/>
              </a:rPr>
              <a:t>“ und vor einer</a:t>
            </a:r>
            <a:r>
              <a:rPr lang="de-DE" sz="2000" b="1" dirty="0" smtClean="0">
                <a:solidFill>
                  <a:srgbClr val="002060"/>
                </a:solidFill>
                <a:latin typeface="+mn-lt"/>
              </a:rPr>
              <a:t> Einschränkung der Wissenschaftsfreiheit</a:t>
            </a:r>
            <a:r>
              <a:rPr lang="de-DE" sz="2000" dirty="0" smtClean="0">
                <a:solidFill>
                  <a:srgbClr val="002060"/>
                </a:solidFill>
                <a:latin typeface="+mn-lt"/>
              </a:rPr>
              <a:t>: </a:t>
            </a:r>
            <a:br>
              <a:rPr lang="de-DE" sz="2000" dirty="0" smtClean="0">
                <a:solidFill>
                  <a:srgbClr val="002060"/>
                </a:solidFill>
                <a:latin typeface="+mn-lt"/>
              </a:rPr>
            </a:br>
            <a:endParaRPr lang="de-DE" sz="2000" dirty="0" smtClean="0">
              <a:solidFill>
                <a:srgbClr val="002060"/>
              </a:solidFill>
              <a:latin typeface="+mn-lt"/>
            </a:endParaRPr>
          </a:p>
          <a:p>
            <a:pPr algn="ctr"/>
            <a:r>
              <a:rPr lang="de-DE" sz="2000" dirty="0" smtClean="0">
                <a:solidFill>
                  <a:srgbClr val="002060"/>
                </a:solidFill>
                <a:latin typeface="+mn-lt"/>
              </a:rPr>
              <a:t>„Den Wissenschaftlerinnen und Wissenschaftlern müsse es als Urhebern vorbehalten bleiben, zu bestimmen, ob, wann, wo und wie sie ihre Werke veröffentlichen“. </a:t>
            </a:r>
            <a:br>
              <a:rPr lang="de-DE" sz="2000" dirty="0" smtClean="0">
                <a:solidFill>
                  <a:srgbClr val="002060"/>
                </a:solidFill>
                <a:latin typeface="+mn-lt"/>
              </a:rPr>
            </a:br>
            <a:endParaRPr lang="de-DE" sz="2000" dirty="0" smtClean="0">
              <a:solidFill>
                <a:srgbClr val="002060"/>
              </a:solidFill>
              <a:latin typeface="+mn-lt"/>
            </a:endParaRPr>
          </a:p>
          <a:p>
            <a:pPr algn="ctr"/>
            <a:r>
              <a:rPr lang="de-DE" sz="2000" dirty="0" smtClean="0">
                <a:solidFill>
                  <a:srgbClr val="002060"/>
                </a:solidFill>
                <a:latin typeface="+mn-lt"/>
              </a:rPr>
              <a:t>Er sieht in dem Einsatz der Allianzorganisationen für ein Zweitverwertungsrecht die Gefahr, dass Wissenschaftler verpflichtet würden, auf eine bestimmte Art und Weise zu publizieren.</a:t>
            </a:r>
          </a:p>
          <a:p>
            <a:pPr algn="ctr"/>
            <a:r>
              <a:rPr lang="de-DE" sz="2000" dirty="0" smtClean="0">
                <a:solidFill>
                  <a:srgbClr val="002060"/>
                </a:solidFill>
                <a:latin typeface="+mn-lt"/>
              </a:rPr>
              <a:t> </a:t>
            </a:r>
            <a:r>
              <a:rPr lang="de-DE" sz="2000" b="1" dirty="0" smtClean="0">
                <a:solidFill>
                  <a:srgbClr val="002060"/>
                </a:solidFill>
                <a:latin typeface="+mn-lt"/>
              </a:rPr>
              <a:t>Dies sei mit der Wissenschaftsfreiheit nicht vereinbar</a:t>
            </a:r>
            <a:r>
              <a:rPr lang="de-DE" sz="2000" dirty="0" smtClean="0">
                <a:solidFill>
                  <a:srgbClr val="002060"/>
                </a:solidFill>
                <a:latin typeface="+mn-lt"/>
              </a:rPr>
              <a:t>. </a:t>
            </a:r>
            <a:endParaRPr lang="de-DE" sz="2000" dirty="0">
              <a:solidFill>
                <a:srgbClr val="002060"/>
              </a:solidFill>
              <a:latin typeface="+mn-lt"/>
            </a:endParaRPr>
          </a:p>
        </p:txBody>
      </p:sp>
      <p:sp>
        <p:nvSpPr>
          <p:cNvPr id="5" name="Textfeld 4"/>
          <p:cNvSpPr txBox="1"/>
          <p:nvPr/>
        </p:nvSpPr>
        <p:spPr>
          <a:xfrm>
            <a:off x="539552" y="836712"/>
            <a:ext cx="7920880" cy="400110"/>
          </a:xfrm>
          <a:prstGeom prst="rect">
            <a:avLst/>
          </a:prstGeom>
          <a:noFill/>
        </p:spPr>
        <p:txBody>
          <a:bodyPr wrap="square" rtlCol="0">
            <a:spAutoFit/>
          </a:bodyPr>
          <a:lstStyle/>
          <a:p>
            <a:pPr algn="ctr"/>
            <a:r>
              <a:rPr lang="de-DE" sz="2000" i="1" dirty="0" smtClean="0">
                <a:solidFill>
                  <a:srgbClr val="002060"/>
                </a:solidFill>
                <a:latin typeface="+mn-lt"/>
              </a:rPr>
              <a:t>Deutsche Hochschulverband </a:t>
            </a:r>
            <a:r>
              <a:rPr lang="de-DE" sz="2000" dirty="0" smtClean="0">
                <a:solidFill>
                  <a:srgbClr val="002060"/>
                </a:solidFill>
                <a:latin typeface="+mn-lt"/>
              </a:rPr>
              <a:t>(DHV) PM vom 23.3.2010</a:t>
            </a:r>
            <a:endParaRPr lang="de-DE" sz="2000"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feld 27"/>
          <p:cNvSpPr txBox="1"/>
          <p:nvPr/>
        </p:nvSpPr>
        <p:spPr>
          <a:xfrm>
            <a:off x="2627784" y="1700808"/>
            <a:ext cx="3888432" cy="2123658"/>
          </a:xfrm>
          <a:prstGeom prst="rect">
            <a:avLst/>
          </a:prstGeom>
          <a:solidFill>
            <a:srgbClr val="002060"/>
          </a:solidFill>
        </p:spPr>
        <p:txBody>
          <a:bodyPr wrap="square">
            <a:spAutoFit/>
          </a:bodyPr>
          <a:lstStyle/>
          <a:p>
            <a:pPr algn="ctr">
              <a:lnSpc>
                <a:spcPct val="150000"/>
              </a:lnSpc>
              <a:defRPr/>
            </a:pPr>
            <a:r>
              <a:rPr lang="de-DE" sz="4400" b="1" dirty="0" smtClean="0">
                <a:solidFill>
                  <a:schemeClr val="bg1"/>
                </a:solidFill>
                <a:latin typeface="+mn-lt"/>
              </a:rPr>
              <a:t>Wissenschafts-freiheit </a:t>
            </a:r>
            <a:endParaRPr lang="de-DE" sz="4400" b="1"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9552" y="87288"/>
            <a:ext cx="8136904" cy="533400"/>
          </a:xfrm>
          <a:prstGeom prst="rect">
            <a:avLst/>
          </a:prstGeom>
          <a:solidFill>
            <a:srgbClr val="002060"/>
          </a:solidFill>
          <a:ln w="9525">
            <a:noFill/>
            <a:miter lim="800000"/>
            <a:headEnd/>
            <a:tailEnd/>
          </a:ln>
        </p:spPr>
        <p:txBody>
          <a:bodyPr/>
          <a:lstStyle/>
          <a:p>
            <a:pPr algn="ctr" eaLnBrk="0" hangingPunct="0">
              <a:lnSpc>
                <a:spcPct val="90000"/>
              </a:lnSpc>
              <a:defRPr/>
            </a:pPr>
            <a:r>
              <a:rPr lang="de-DE" sz="2400" b="1" kern="0" dirty="0" smtClean="0">
                <a:solidFill>
                  <a:schemeClr val="bg1"/>
                </a:solidFill>
                <a:latin typeface="Calibri" pitchFamily="34" charset="0"/>
              </a:rPr>
              <a:t>Wie weit reicht Wissenschaftsfreiheit?</a:t>
            </a:r>
            <a:endParaRPr lang="de-DE" sz="2400" b="1" kern="0" dirty="0">
              <a:solidFill>
                <a:schemeClr val="bg1"/>
              </a:solidFill>
              <a:latin typeface="Calibri" pitchFamily="34" charset="0"/>
            </a:endParaRPr>
          </a:p>
        </p:txBody>
      </p:sp>
      <p:sp>
        <p:nvSpPr>
          <p:cNvPr id="7" name="Textfeld 6"/>
          <p:cNvSpPr txBox="1"/>
          <p:nvPr/>
        </p:nvSpPr>
        <p:spPr>
          <a:xfrm>
            <a:off x="539552" y="1988840"/>
            <a:ext cx="7920880" cy="707886"/>
          </a:xfrm>
          <a:prstGeom prst="rect">
            <a:avLst/>
          </a:prstGeom>
          <a:solidFill>
            <a:schemeClr val="bg1"/>
          </a:solidFill>
        </p:spPr>
        <p:txBody>
          <a:bodyPr wrap="square" rtlCol="0">
            <a:spAutoFit/>
          </a:bodyPr>
          <a:lstStyle/>
          <a:p>
            <a:pPr algn="ctr"/>
            <a:r>
              <a:rPr lang="de-DE" sz="2000" dirty="0" smtClean="0">
                <a:solidFill>
                  <a:srgbClr val="002060"/>
                </a:solidFill>
                <a:latin typeface="+mn-lt"/>
              </a:rPr>
              <a:t>Aber er ist verpflichtet, das Ausmaß von Wissenschaftsfreiheit durch </a:t>
            </a:r>
            <a:r>
              <a:rPr lang="de-DE" sz="2000" b="1" dirty="0" smtClean="0">
                <a:solidFill>
                  <a:srgbClr val="002060"/>
                </a:solidFill>
                <a:latin typeface="+mn-lt"/>
              </a:rPr>
              <a:t>positive Gesetze </a:t>
            </a:r>
            <a:r>
              <a:rPr lang="de-DE" sz="2000" dirty="0" smtClean="0">
                <a:solidFill>
                  <a:srgbClr val="002060"/>
                </a:solidFill>
                <a:latin typeface="+mn-lt"/>
              </a:rPr>
              <a:t>festzulegen. Dazu hat er einen </a:t>
            </a:r>
            <a:r>
              <a:rPr lang="de-DE" sz="2000" b="1" dirty="0" smtClean="0">
                <a:solidFill>
                  <a:srgbClr val="002060"/>
                </a:solidFill>
                <a:latin typeface="+mn-lt"/>
              </a:rPr>
              <a:t>weiten Spielraum</a:t>
            </a:r>
            <a:r>
              <a:rPr lang="de-DE" sz="2000" dirty="0" smtClean="0">
                <a:solidFill>
                  <a:srgbClr val="002060"/>
                </a:solidFill>
                <a:latin typeface="+mn-lt"/>
              </a:rPr>
              <a:t>.</a:t>
            </a:r>
            <a:endParaRPr lang="de-DE" sz="2000" dirty="0">
              <a:solidFill>
                <a:srgbClr val="002060"/>
              </a:solidFill>
              <a:latin typeface="+mn-lt"/>
            </a:endParaRPr>
          </a:p>
        </p:txBody>
      </p:sp>
      <p:sp>
        <p:nvSpPr>
          <p:cNvPr id="5" name="Textfeld 4"/>
          <p:cNvSpPr txBox="1"/>
          <p:nvPr/>
        </p:nvSpPr>
        <p:spPr>
          <a:xfrm>
            <a:off x="539552" y="908720"/>
            <a:ext cx="7920880" cy="707886"/>
          </a:xfrm>
          <a:prstGeom prst="rect">
            <a:avLst/>
          </a:prstGeom>
          <a:noFill/>
        </p:spPr>
        <p:txBody>
          <a:bodyPr wrap="square" rtlCol="0">
            <a:spAutoFit/>
          </a:bodyPr>
          <a:lstStyle/>
          <a:p>
            <a:pPr algn="ctr"/>
            <a:r>
              <a:rPr lang="de-DE" sz="2000" dirty="0" smtClean="0">
                <a:solidFill>
                  <a:srgbClr val="002060"/>
                </a:solidFill>
                <a:latin typeface="+mn-lt"/>
              </a:rPr>
              <a:t>Der  Gesetzgeber in Deutschland kann </a:t>
            </a:r>
            <a:r>
              <a:rPr lang="de-DE" sz="2000" b="1" dirty="0" smtClean="0">
                <a:solidFill>
                  <a:srgbClr val="002060"/>
                </a:solidFill>
                <a:latin typeface="+mn-lt"/>
              </a:rPr>
              <a:t>Grundrechte nicht abschaffen</a:t>
            </a:r>
            <a:r>
              <a:rPr lang="de-DE" sz="2000" dirty="0" smtClean="0">
                <a:solidFill>
                  <a:srgbClr val="002060"/>
                </a:solidFill>
                <a:latin typeface="+mn-lt"/>
              </a:rPr>
              <a:t>, also auch nicht Wissenschaftsfreiheit</a:t>
            </a:r>
            <a:endParaRPr lang="de-DE" sz="2000" dirty="0">
              <a:solidFill>
                <a:srgbClr val="002060"/>
              </a:solidFill>
              <a:latin typeface="+mn-lt"/>
            </a:endParaRPr>
          </a:p>
        </p:txBody>
      </p:sp>
      <p:sp>
        <p:nvSpPr>
          <p:cNvPr id="8" name="Textfeld 7"/>
          <p:cNvSpPr txBox="1"/>
          <p:nvPr/>
        </p:nvSpPr>
        <p:spPr>
          <a:xfrm>
            <a:off x="611560" y="2852936"/>
            <a:ext cx="7920880" cy="1938992"/>
          </a:xfrm>
          <a:prstGeom prst="rect">
            <a:avLst/>
          </a:prstGeom>
          <a:solidFill>
            <a:schemeClr val="bg1"/>
          </a:solidFill>
        </p:spPr>
        <p:txBody>
          <a:bodyPr wrap="square" rtlCol="0">
            <a:spAutoFit/>
          </a:bodyPr>
          <a:lstStyle/>
          <a:p>
            <a:pPr algn="ctr"/>
            <a:r>
              <a:rPr lang="de-DE" sz="2000" dirty="0" smtClean="0">
                <a:solidFill>
                  <a:srgbClr val="002060"/>
                </a:solidFill>
                <a:latin typeface="+mn-lt"/>
              </a:rPr>
              <a:t>Einschränkungen sind aber nur wegen eines </a:t>
            </a:r>
            <a:r>
              <a:rPr lang="de-DE" sz="2000" b="1" dirty="0" smtClean="0">
                <a:solidFill>
                  <a:srgbClr val="002060"/>
                </a:solidFill>
                <a:latin typeface="+mn-lt"/>
              </a:rPr>
              <a:t>übergeordneten öffentlichen Interesses m</a:t>
            </a:r>
            <a:r>
              <a:rPr lang="de-DE" sz="2000" dirty="0" smtClean="0">
                <a:solidFill>
                  <a:srgbClr val="002060"/>
                </a:solidFill>
                <a:latin typeface="+mn-lt"/>
              </a:rPr>
              <a:t>öglich</a:t>
            </a:r>
            <a:br>
              <a:rPr lang="de-DE" sz="2000" dirty="0" smtClean="0">
                <a:solidFill>
                  <a:srgbClr val="002060"/>
                </a:solidFill>
                <a:latin typeface="+mn-lt"/>
              </a:rPr>
            </a:br>
            <a:endParaRPr lang="de-DE" sz="2000" dirty="0" smtClean="0">
              <a:solidFill>
                <a:srgbClr val="002060"/>
              </a:solidFill>
              <a:latin typeface="+mn-lt"/>
            </a:endParaRPr>
          </a:p>
          <a:p>
            <a:pPr algn="ctr"/>
            <a:r>
              <a:rPr lang="de-DE" sz="2000" dirty="0" smtClean="0">
                <a:solidFill>
                  <a:srgbClr val="002060"/>
                </a:solidFill>
                <a:latin typeface="+mn-lt"/>
              </a:rPr>
              <a:t>wie </a:t>
            </a:r>
            <a:r>
              <a:rPr lang="de-DE" sz="2000" b="1" dirty="0" smtClean="0">
                <a:solidFill>
                  <a:srgbClr val="002060"/>
                </a:solidFill>
                <a:latin typeface="+mn-lt"/>
              </a:rPr>
              <a:t>Sicherstellung der Wissenschaftskommunikation </a:t>
            </a:r>
            <a:r>
              <a:rPr lang="de-DE" sz="2000" dirty="0" smtClean="0">
                <a:solidFill>
                  <a:srgbClr val="002060"/>
                </a:solidFill>
                <a:latin typeface="+mn-lt"/>
              </a:rPr>
              <a:t>oder der </a:t>
            </a:r>
          </a:p>
          <a:p>
            <a:pPr algn="ctr"/>
            <a:r>
              <a:rPr lang="de-DE" sz="2000" b="1" dirty="0" smtClean="0">
                <a:solidFill>
                  <a:srgbClr val="002060"/>
                </a:solidFill>
                <a:latin typeface="+mn-lt"/>
              </a:rPr>
              <a:t/>
            </a:r>
            <a:br>
              <a:rPr lang="de-DE" sz="2000" b="1" dirty="0" smtClean="0">
                <a:solidFill>
                  <a:srgbClr val="002060"/>
                </a:solidFill>
                <a:latin typeface="+mn-lt"/>
              </a:rPr>
            </a:br>
            <a:r>
              <a:rPr lang="de-DE" sz="2000" b="1" dirty="0" smtClean="0">
                <a:solidFill>
                  <a:srgbClr val="002060"/>
                </a:solidFill>
                <a:latin typeface="+mn-lt"/>
              </a:rPr>
              <a:t>Funktionsfähigkeit der Wissenschaftsmärkte </a:t>
            </a:r>
            <a:endParaRPr lang="de-DE" sz="2000" b="1"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2009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289037" y="188640"/>
            <a:ext cx="6531435" cy="3630467"/>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slide(fromBottom)">
                                      <p:cBhvr>
                                        <p:cTn id="7" dur="1000"/>
                                        <p:tgtEl>
                                          <p:spTgt spid="2051"/>
                                        </p:tgtEl>
                                      </p:cBhvr>
                                    </p:animEffect>
                                  </p:childTnLst>
                                  <p:subTnLst>
                                    <p:set>
                                      <p:cBhvr override="childStyle">
                                        <p:cTn dur="1" fill="hold" display="0" masterRel="nextClick" afterEffect="1"/>
                                        <p:tgtEl>
                                          <p:spTgt spid="205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0" y="0"/>
            <a:ext cx="9144000" cy="461963"/>
          </a:xfrm>
          <a:prstGeom prst="rect">
            <a:avLst/>
          </a:prstGeom>
          <a:solidFill>
            <a:schemeClr val="tx2">
              <a:lumMod val="75000"/>
            </a:schemeClr>
          </a:solidFill>
        </p:spPr>
        <p:txBody>
          <a:bodyPr>
            <a:spAutoFit/>
          </a:bodyPr>
          <a:lstStyle/>
          <a:p>
            <a:pPr algn="ctr">
              <a:defRPr/>
            </a:pPr>
            <a:r>
              <a:rPr lang="de-DE" sz="2400" dirty="0">
                <a:solidFill>
                  <a:schemeClr val="bg1"/>
                </a:solidFill>
                <a:latin typeface="Arial" charset="0"/>
              </a:rPr>
              <a:t>Frei-/Spielräume für den Gesetzgeber?</a:t>
            </a:r>
          </a:p>
        </p:txBody>
      </p:sp>
      <p:sp>
        <p:nvSpPr>
          <p:cNvPr id="15" name="Rectangle 3"/>
          <p:cNvSpPr>
            <a:spLocks noChangeArrowheads="1"/>
          </p:cNvSpPr>
          <p:nvPr/>
        </p:nvSpPr>
        <p:spPr bwMode="auto">
          <a:xfrm>
            <a:off x="428625" y="928688"/>
            <a:ext cx="8181975" cy="461665"/>
          </a:xfrm>
          <a:prstGeom prst="rect">
            <a:avLst/>
          </a:prstGeom>
          <a:solidFill>
            <a:srgbClr val="E9E9E9"/>
          </a:solidFill>
          <a:ln w="12700">
            <a:noFill/>
            <a:miter lim="800000"/>
            <a:headEnd type="none" w="sm" len="sm"/>
            <a:tailEnd type="none" w="sm" len="sm"/>
          </a:ln>
        </p:spPr>
        <p:txBody>
          <a:bodyPr>
            <a:spAutoFit/>
          </a:bodyPr>
          <a:lstStyle/>
          <a:p>
            <a:pPr algn="ctr" eaLnBrk="0" hangingPunct="0">
              <a:lnSpc>
                <a:spcPct val="120000"/>
              </a:lnSpc>
              <a:buFont typeface="Wingdings" pitchFamily="2" charset="2"/>
              <a:buNone/>
              <a:defRPr/>
            </a:pPr>
            <a:r>
              <a:rPr lang="de-DE" sz="2000" dirty="0">
                <a:solidFill>
                  <a:srgbClr val="002060"/>
                </a:solidFill>
                <a:latin typeface="+mn-lt"/>
                <a:cs typeface="Times New Roman" pitchFamily="18" charset="0"/>
              </a:rPr>
              <a:t>Der Gesetzgeber hat an  sich einen großen Spielraum</a:t>
            </a:r>
            <a:endParaRPr lang="de-DE" sz="2400" b="1" dirty="0">
              <a:solidFill>
                <a:srgbClr val="002060"/>
              </a:solidFill>
              <a:latin typeface="+mn-lt"/>
              <a:cs typeface="Times New Roman" pitchFamily="18" charset="0"/>
            </a:endParaRPr>
          </a:p>
        </p:txBody>
      </p:sp>
      <p:sp>
        <p:nvSpPr>
          <p:cNvPr id="16" name="Rectangle 3"/>
          <p:cNvSpPr>
            <a:spLocks noChangeArrowheads="1"/>
          </p:cNvSpPr>
          <p:nvPr/>
        </p:nvSpPr>
        <p:spPr bwMode="auto">
          <a:xfrm>
            <a:off x="500063" y="1571625"/>
            <a:ext cx="8181975" cy="1878013"/>
          </a:xfrm>
          <a:prstGeom prst="rect">
            <a:avLst/>
          </a:prstGeom>
          <a:solidFill>
            <a:schemeClr val="bg1"/>
          </a:solidFill>
          <a:ln w="12700">
            <a:noFill/>
            <a:miter lim="800000"/>
            <a:headEnd type="none" w="sm" len="sm"/>
            <a:tailEnd type="none" w="sm" len="sm"/>
          </a:ln>
        </p:spPr>
        <p:txBody>
          <a:bodyPr>
            <a:spAutoFit/>
          </a:bodyPr>
          <a:lstStyle/>
          <a:p>
            <a:pPr algn="ctr" eaLnBrk="0" hangingPunct="0">
              <a:lnSpc>
                <a:spcPct val="120000"/>
              </a:lnSpc>
              <a:buFont typeface="Wingdings" pitchFamily="2" charset="2"/>
              <a:buNone/>
              <a:defRPr/>
            </a:pPr>
            <a:r>
              <a:rPr lang="de-DE" sz="2000" dirty="0">
                <a:solidFill>
                  <a:srgbClr val="002060"/>
                </a:solidFill>
                <a:latin typeface="+mn-lt"/>
                <a:cs typeface="Times New Roman" pitchFamily="18" charset="0"/>
              </a:rPr>
              <a:t>zwischen der </a:t>
            </a:r>
            <a:r>
              <a:rPr lang="de-DE" sz="2000" b="1" dirty="0">
                <a:solidFill>
                  <a:srgbClr val="002060"/>
                </a:solidFill>
                <a:latin typeface="+mn-lt"/>
                <a:cs typeface="Times New Roman" pitchFamily="18" charset="0"/>
              </a:rPr>
              <a:t>Institutsgarantie</a:t>
            </a:r>
            <a:r>
              <a:rPr lang="de-DE" sz="2000" dirty="0">
                <a:solidFill>
                  <a:srgbClr val="002060"/>
                </a:solidFill>
                <a:latin typeface="+mn-lt"/>
                <a:cs typeface="Times New Roman" pitchFamily="18" charset="0"/>
              </a:rPr>
              <a:t> des Eigentums</a:t>
            </a:r>
          </a:p>
          <a:p>
            <a:pPr algn="ctr" eaLnBrk="0" hangingPunct="0">
              <a:lnSpc>
                <a:spcPct val="120000"/>
              </a:lnSpc>
              <a:buFont typeface="Wingdings" pitchFamily="2" charset="2"/>
              <a:buNone/>
              <a:defRPr/>
            </a:pPr>
            <a:r>
              <a:rPr lang="de-DE" sz="2000" dirty="0">
                <a:solidFill>
                  <a:srgbClr val="002060"/>
                </a:solidFill>
                <a:latin typeface="+mn-lt"/>
                <a:cs typeface="Times New Roman" pitchFamily="18" charset="0"/>
              </a:rPr>
              <a:t>nach Art. 14 Abs. 1 GG</a:t>
            </a:r>
          </a:p>
          <a:p>
            <a:pPr algn="ctr" eaLnBrk="0" hangingPunct="0">
              <a:lnSpc>
                <a:spcPct val="120000"/>
              </a:lnSpc>
              <a:buFont typeface="Wingdings" pitchFamily="2" charset="2"/>
              <a:buNone/>
              <a:defRPr/>
            </a:pPr>
            <a:r>
              <a:rPr lang="de-DE" sz="2000" dirty="0">
                <a:solidFill>
                  <a:srgbClr val="002060"/>
                </a:solidFill>
                <a:latin typeface="+mn-lt"/>
                <a:cs typeface="Times New Roman" pitchFamily="18" charset="0"/>
              </a:rPr>
              <a:t>vor allem:</a:t>
            </a:r>
          </a:p>
          <a:p>
            <a:pPr algn="ctr">
              <a:defRPr/>
            </a:pPr>
            <a:r>
              <a:rPr lang="de-DE" sz="2000" dirty="0">
                <a:solidFill>
                  <a:srgbClr val="002060"/>
                </a:solidFill>
                <a:latin typeface="+mn-lt"/>
                <a:cs typeface="Times New Roman" pitchFamily="18" charset="0"/>
              </a:rPr>
              <a:t>„die grundsätzliche  Zuordnung des vermögenswerten Ergebnisses der schöpferischen Leistung“ (BVerfGE 31, 229, 241</a:t>
            </a:r>
          </a:p>
        </p:txBody>
      </p:sp>
      <p:sp>
        <p:nvSpPr>
          <p:cNvPr id="17" name="Rectangle 3"/>
          <p:cNvSpPr>
            <a:spLocks noChangeArrowheads="1"/>
          </p:cNvSpPr>
          <p:nvPr/>
        </p:nvSpPr>
        <p:spPr bwMode="auto">
          <a:xfrm>
            <a:off x="428625" y="3643313"/>
            <a:ext cx="8181975" cy="830997"/>
          </a:xfrm>
          <a:prstGeom prst="rect">
            <a:avLst/>
          </a:prstGeom>
          <a:solidFill>
            <a:schemeClr val="bg1"/>
          </a:solidFill>
          <a:ln w="12700">
            <a:noFill/>
            <a:miter lim="800000"/>
            <a:headEnd type="none" w="sm" len="sm"/>
            <a:tailEnd type="none" w="sm" len="sm"/>
          </a:ln>
        </p:spPr>
        <p:txBody>
          <a:bodyPr>
            <a:spAutoFit/>
          </a:bodyPr>
          <a:lstStyle/>
          <a:p>
            <a:pPr algn="ctr" eaLnBrk="0" hangingPunct="0">
              <a:lnSpc>
                <a:spcPct val="120000"/>
              </a:lnSpc>
              <a:buFont typeface="Wingdings" pitchFamily="2" charset="2"/>
              <a:buNone/>
              <a:defRPr/>
            </a:pPr>
            <a:r>
              <a:rPr lang="de-DE" sz="2000" dirty="0">
                <a:solidFill>
                  <a:srgbClr val="002060"/>
                </a:solidFill>
                <a:latin typeface="+mn-lt"/>
                <a:cs typeface="Times New Roman" pitchFamily="18" charset="0"/>
              </a:rPr>
              <a:t>und der </a:t>
            </a:r>
            <a:r>
              <a:rPr lang="de-DE" sz="2000" b="1" dirty="0">
                <a:solidFill>
                  <a:srgbClr val="002060"/>
                </a:solidFill>
                <a:latin typeface="+mn-lt"/>
                <a:cs typeface="Times New Roman" pitchFamily="18" charset="0"/>
              </a:rPr>
              <a:t>Sozialbindung des Eigentums</a:t>
            </a:r>
          </a:p>
          <a:p>
            <a:pPr algn="ctr" eaLnBrk="0" hangingPunct="0">
              <a:lnSpc>
                <a:spcPct val="120000"/>
              </a:lnSpc>
              <a:buFont typeface="Wingdings" pitchFamily="2" charset="2"/>
              <a:buNone/>
              <a:defRPr/>
            </a:pPr>
            <a:r>
              <a:rPr lang="de-DE" sz="2000" dirty="0">
                <a:solidFill>
                  <a:srgbClr val="002060"/>
                </a:solidFill>
                <a:latin typeface="+mn-lt"/>
                <a:cs typeface="Times New Roman" pitchFamily="18" charset="0"/>
              </a:rPr>
              <a:t>Nach </a:t>
            </a:r>
            <a:r>
              <a:rPr lang="de-DE" sz="2000" dirty="0">
                <a:solidFill>
                  <a:srgbClr val="002060"/>
                </a:solidFill>
                <a:latin typeface="+mn-lt"/>
              </a:rPr>
              <a:t>Art. 14 Abs. 2 GG</a:t>
            </a:r>
            <a:endParaRPr lang="de-DE" sz="2000" dirty="0">
              <a:solidFill>
                <a:srgbClr val="002060"/>
              </a:solidFill>
              <a:latin typeface="+mn-lt"/>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8"/>
          <p:cNvGrpSpPr>
            <a:grpSpLocks/>
          </p:cNvGrpSpPr>
          <p:nvPr/>
        </p:nvGrpSpPr>
        <p:grpSpPr bwMode="auto">
          <a:xfrm>
            <a:off x="642938" y="928689"/>
            <a:ext cx="7715250" cy="1185922"/>
            <a:chOff x="571472" y="2143116"/>
            <a:chExt cx="7715304" cy="1186032"/>
          </a:xfrm>
        </p:grpSpPr>
        <p:sp>
          <p:nvSpPr>
            <p:cNvPr id="10" name="Textfeld 9"/>
            <p:cNvSpPr txBox="1"/>
            <p:nvPr/>
          </p:nvSpPr>
          <p:spPr>
            <a:xfrm>
              <a:off x="571472" y="2929001"/>
              <a:ext cx="7715304" cy="400147"/>
            </a:xfrm>
            <a:prstGeom prst="rect">
              <a:avLst/>
            </a:prstGeom>
            <a:solidFill>
              <a:schemeClr val="tx2">
                <a:lumMod val="75000"/>
              </a:schemeClr>
            </a:solidFill>
          </p:spPr>
          <p:txBody>
            <a:bodyPr>
              <a:spAutoFit/>
            </a:bodyPr>
            <a:lstStyle/>
            <a:p>
              <a:pPr algn="ctr">
                <a:defRPr/>
              </a:pPr>
              <a:r>
                <a:rPr lang="de-DE" sz="2000" dirty="0" smtClean="0">
                  <a:solidFill>
                    <a:schemeClr val="bg1"/>
                  </a:solidFill>
                  <a:latin typeface="+mn-lt"/>
                </a:rPr>
                <a:t>schutzrecht</a:t>
              </a:r>
              <a:r>
                <a:rPr lang="de-DE" sz="2000" dirty="0" smtClean="0">
                  <a:solidFill>
                    <a:schemeClr val="bg1"/>
                  </a:solidFill>
                  <a:latin typeface="+mn-lt"/>
                </a:rPr>
                <a:t>-orientiertem </a:t>
              </a:r>
              <a:r>
                <a:rPr lang="de-DE" sz="2000" dirty="0">
                  <a:solidFill>
                    <a:schemeClr val="bg1"/>
                  </a:solidFill>
                  <a:latin typeface="+mn-lt"/>
                </a:rPr>
                <a:t>und </a:t>
              </a:r>
              <a:r>
                <a:rPr lang="de-DE" sz="2000" dirty="0" smtClean="0">
                  <a:solidFill>
                    <a:schemeClr val="bg1"/>
                  </a:solidFill>
                  <a:latin typeface="+mn-lt"/>
                </a:rPr>
                <a:t>nutzerorientiertem </a:t>
              </a:r>
              <a:r>
                <a:rPr lang="de-DE" sz="2000" dirty="0">
                  <a:solidFill>
                    <a:schemeClr val="bg1"/>
                  </a:solidFill>
                  <a:latin typeface="+mn-lt"/>
                </a:rPr>
                <a:t>Urheberrecht</a:t>
              </a:r>
            </a:p>
          </p:txBody>
        </p:sp>
        <p:sp>
          <p:nvSpPr>
            <p:cNvPr id="11" name="Textfeld 10"/>
            <p:cNvSpPr txBox="1"/>
            <p:nvPr/>
          </p:nvSpPr>
          <p:spPr>
            <a:xfrm>
              <a:off x="3929057" y="2143116"/>
              <a:ext cx="1500199" cy="400147"/>
            </a:xfrm>
            <a:prstGeom prst="rect">
              <a:avLst/>
            </a:prstGeom>
            <a:solidFill>
              <a:schemeClr val="tx2">
                <a:lumMod val="75000"/>
              </a:schemeClr>
            </a:solidFill>
          </p:spPr>
          <p:txBody>
            <a:bodyPr>
              <a:spAutoFit/>
            </a:bodyPr>
            <a:lstStyle/>
            <a:p>
              <a:pPr algn="ctr">
                <a:defRPr/>
              </a:pPr>
              <a:r>
                <a:rPr lang="de-DE" sz="2000" dirty="0" smtClean="0">
                  <a:solidFill>
                    <a:schemeClr val="bg1"/>
                  </a:solidFill>
                  <a:latin typeface="+mn-lt"/>
                </a:rPr>
                <a:t>zwischen</a:t>
              </a:r>
              <a:endParaRPr lang="de-DE" sz="2000" dirty="0">
                <a:solidFill>
                  <a:schemeClr val="bg1"/>
                </a:solidFill>
                <a:latin typeface="+mn-lt"/>
              </a:endParaRPr>
            </a:p>
          </p:txBody>
        </p:sp>
      </p:grpSp>
      <p:sp>
        <p:nvSpPr>
          <p:cNvPr id="12" name="Rechteckige Legende 11"/>
          <p:cNvSpPr/>
          <p:nvPr/>
        </p:nvSpPr>
        <p:spPr>
          <a:xfrm>
            <a:off x="285750" y="3429000"/>
            <a:ext cx="3214688" cy="1500188"/>
          </a:xfrm>
          <a:prstGeom prst="wedgeRectCallout">
            <a:avLst>
              <a:gd name="adj1" fmla="val 55966"/>
              <a:gd name="adj2" fmla="val -143721"/>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solidFill>
                  <a:srgbClr val="002060"/>
                </a:solidFill>
                <a:cs typeface="Arial" pitchFamily="34" charset="0"/>
              </a:rPr>
              <a:t>s</a:t>
            </a:r>
            <a:r>
              <a:rPr lang="de-DE" sz="2000" dirty="0" smtClean="0">
                <a:solidFill>
                  <a:srgbClr val="002060"/>
                </a:solidFill>
                <a:cs typeface="Arial" pitchFamily="34" charset="0"/>
              </a:rPr>
              <a:t>owohl </a:t>
            </a:r>
            <a:r>
              <a:rPr lang="de-DE" sz="2000" dirty="0">
                <a:solidFill>
                  <a:srgbClr val="002060"/>
                </a:solidFill>
                <a:cs typeface="Arial" pitchFamily="34" charset="0"/>
              </a:rPr>
              <a:t>individuelle </a:t>
            </a:r>
            <a:r>
              <a:rPr lang="de-DE" sz="2000" b="1" dirty="0">
                <a:solidFill>
                  <a:srgbClr val="002060"/>
                </a:solidFill>
                <a:cs typeface="Arial" pitchFamily="34" charset="0"/>
              </a:rPr>
              <a:t>Urhebersicht</a:t>
            </a:r>
            <a:r>
              <a:rPr lang="de-DE" sz="2000" dirty="0">
                <a:solidFill>
                  <a:srgbClr val="002060"/>
                </a:solidFill>
                <a:cs typeface="Arial" pitchFamily="34" charset="0"/>
              </a:rPr>
              <a:t> als auch institutionalisierte </a:t>
            </a:r>
            <a:r>
              <a:rPr lang="de-DE" sz="2000" b="1" dirty="0">
                <a:solidFill>
                  <a:srgbClr val="002060"/>
                </a:solidFill>
                <a:cs typeface="Arial" pitchFamily="34" charset="0"/>
              </a:rPr>
              <a:t>Verwertersicht</a:t>
            </a:r>
          </a:p>
        </p:txBody>
      </p:sp>
      <p:sp>
        <p:nvSpPr>
          <p:cNvPr id="13" name="Rechteckige Legende 12"/>
          <p:cNvSpPr/>
          <p:nvPr/>
        </p:nvSpPr>
        <p:spPr>
          <a:xfrm>
            <a:off x="4857750" y="3714750"/>
            <a:ext cx="3214688" cy="1500188"/>
          </a:xfrm>
          <a:prstGeom prst="wedgeRectCallout">
            <a:avLst>
              <a:gd name="adj1" fmla="val -65870"/>
              <a:gd name="adj2" fmla="val -122388"/>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solidFill>
                  <a:srgbClr val="002060"/>
                </a:solidFill>
                <a:cs typeface="Arial" pitchFamily="34" charset="0"/>
              </a:rPr>
              <a:t>s</a:t>
            </a:r>
            <a:r>
              <a:rPr lang="de-DE" sz="2000" dirty="0" smtClean="0">
                <a:solidFill>
                  <a:srgbClr val="002060"/>
                </a:solidFill>
                <a:cs typeface="Arial" pitchFamily="34" charset="0"/>
              </a:rPr>
              <a:t>owohl </a:t>
            </a:r>
            <a:r>
              <a:rPr lang="de-DE" sz="2000" b="1" dirty="0">
                <a:solidFill>
                  <a:srgbClr val="002060"/>
                </a:solidFill>
                <a:cs typeface="Arial" pitchFamily="34" charset="0"/>
              </a:rPr>
              <a:t>der individuelle Nutzen </a:t>
            </a:r>
            <a:r>
              <a:rPr lang="de-DE" sz="2000" dirty="0">
                <a:solidFill>
                  <a:srgbClr val="002060"/>
                </a:solidFill>
                <a:cs typeface="Arial" pitchFamily="34" charset="0"/>
              </a:rPr>
              <a:t>als auch der </a:t>
            </a:r>
            <a:r>
              <a:rPr lang="de-DE" sz="2000" b="1" dirty="0">
                <a:solidFill>
                  <a:srgbClr val="002060"/>
                </a:solidFill>
                <a:cs typeface="Arial" pitchFamily="34" charset="0"/>
              </a:rPr>
              <a:t>Nutzen für die Gemeinschaft </a:t>
            </a:r>
            <a:r>
              <a:rPr lang="de-DE" sz="2000" dirty="0">
                <a:solidFill>
                  <a:srgbClr val="002060"/>
                </a:solidFill>
                <a:cs typeface="Arial" pitchFamily="34" charset="0"/>
              </a:rPr>
              <a:t>als Ganze</a:t>
            </a:r>
          </a:p>
        </p:txBody>
      </p:sp>
      <p:sp>
        <p:nvSpPr>
          <p:cNvPr id="14" name="Textfeld 13"/>
          <p:cNvSpPr txBox="1"/>
          <p:nvPr/>
        </p:nvSpPr>
        <p:spPr>
          <a:xfrm>
            <a:off x="0" y="0"/>
            <a:ext cx="9144000" cy="461963"/>
          </a:xfrm>
          <a:prstGeom prst="rect">
            <a:avLst/>
          </a:prstGeom>
          <a:solidFill>
            <a:schemeClr val="tx2">
              <a:lumMod val="75000"/>
            </a:schemeClr>
          </a:solidFill>
        </p:spPr>
        <p:txBody>
          <a:bodyPr>
            <a:spAutoFit/>
          </a:bodyPr>
          <a:lstStyle/>
          <a:p>
            <a:pPr algn="ctr">
              <a:defRPr/>
            </a:pPr>
            <a:r>
              <a:rPr lang="de-DE" sz="2400" dirty="0">
                <a:solidFill>
                  <a:schemeClr val="bg1"/>
                </a:solidFill>
                <a:latin typeface="Arial" charset="0"/>
              </a:rPr>
              <a:t>Frei-/Spielräume für den Gesetzgeber?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9552" y="87288"/>
            <a:ext cx="8136904" cy="533400"/>
          </a:xfrm>
          <a:prstGeom prst="rect">
            <a:avLst/>
          </a:prstGeom>
          <a:solidFill>
            <a:srgbClr val="002060"/>
          </a:solidFill>
          <a:ln w="9525">
            <a:noFill/>
            <a:miter lim="800000"/>
            <a:headEnd/>
            <a:tailEnd/>
          </a:ln>
        </p:spPr>
        <p:txBody>
          <a:bodyPr/>
          <a:lstStyle/>
          <a:p>
            <a:pPr algn="ctr" eaLnBrk="0" hangingPunct="0">
              <a:lnSpc>
                <a:spcPct val="90000"/>
              </a:lnSpc>
              <a:defRPr/>
            </a:pPr>
            <a:r>
              <a:rPr lang="de-DE" sz="2400" b="1" kern="0" dirty="0" smtClean="0">
                <a:solidFill>
                  <a:schemeClr val="bg1"/>
                </a:solidFill>
                <a:latin typeface="Calibri" pitchFamily="34" charset="0"/>
              </a:rPr>
              <a:t>Wie weit reicht Wissenschaftsfreiheit?</a:t>
            </a:r>
            <a:endParaRPr lang="de-DE" sz="2400" b="1" kern="0" dirty="0">
              <a:solidFill>
                <a:schemeClr val="bg1"/>
              </a:solidFill>
              <a:latin typeface="Calibri" pitchFamily="34" charset="0"/>
            </a:endParaRPr>
          </a:p>
        </p:txBody>
      </p:sp>
      <p:sp>
        <p:nvSpPr>
          <p:cNvPr id="7" name="Textfeld 6"/>
          <p:cNvSpPr txBox="1"/>
          <p:nvPr/>
        </p:nvSpPr>
        <p:spPr>
          <a:xfrm>
            <a:off x="1259632" y="2348880"/>
            <a:ext cx="6768752" cy="1323439"/>
          </a:xfrm>
          <a:prstGeom prst="rect">
            <a:avLst/>
          </a:prstGeom>
          <a:solidFill>
            <a:schemeClr val="bg1"/>
          </a:solidFill>
        </p:spPr>
        <p:txBody>
          <a:bodyPr wrap="square" rtlCol="0">
            <a:spAutoFit/>
          </a:bodyPr>
          <a:lstStyle/>
          <a:p>
            <a:pPr algn="ctr"/>
            <a:r>
              <a:rPr lang="de-DE" sz="2000" dirty="0" smtClean="0">
                <a:solidFill>
                  <a:srgbClr val="002060"/>
                </a:solidFill>
                <a:latin typeface="+mn-lt"/>
              </a:rPr>
              <a:t>wie die Grundsätze der Wissenschaft und Wissenschaftsfreiheit mit dem Interesse der Öffentlichkeit an der freien Verfügbarkeit der Werke, deren Entstehen sie entscheidend über vielfältige Maßnahmen finanziert hat, zusammengehen können.</a:t>
            </a:r>
            <a:endParaRPr lang="de-DE" sz="2000" dirty="0">
              <a:solidFill>
                <a:srgbClr val="002060"/>
              </a:solidFill>
              <a:latin typeface="+mn-lt"/>
            </a:endParaRPr>
          </a:p>
        </p:txBody>
      </p:sp>
      <p:sp>
        <p:nvSpPr>
          <p:cNvPr id="5" name="Textfeld 4"/>
          <p:cNvSpPr txBox="1"/>
          <p:nvPr/>
        </p:nvSpPr>
        <p:spPr>
          <a:xfrm>
            <a:off x="539552" y="908720"/>
            <a:ext cx="7920880" cy="707886"/>
          </a:xfrm>
          <a:prstGeom prst="rect">
            <a:avLst/>
          </a:prstGeom>
          <a:noFill/>
        </p:spPr>
        <p:txBody>
          <a:bodyPr wrap="square" rtlCol="0">
            <a:spAutoFit/>
          </a:bodyPr>
          <a:lstStyle/>
          <a:p>
            <a:pPr algn="ctr"/>
            <a:r>
              <a:rPr lang="de-DE" sz="2000" dirty="0" smtClean="0">
                <a:solidFill>
                  <a:srgbClr val="002060"/>
                </a:solidFill>
                <a:latin typeface="+mn-lt"/>
              </a:rPr>
              <a:t>Der  Gesetzgeber in Deutschland kann Grundrechte nicht abschaffen, also auch nicht Wissenschaftsfreiheit</a:t>
            </a:r>
            <a:endParaRPr lang="de-DE" sz="2000" dirty="0">
              <a:solidFill>
                <a:srgbClr val="002060"/>
              </a:solidFill>
              <a:latin typeface="+mn-lt"/>
            </a:endParaRPr>
          </a:p>
        </p:txBody>
      </p:sp>
      <p:sp>
        <p:nvSpPr>
          <p:cNvPr id="9" name="Textfeld 8"/>
          <p:cNvSpPr txBox="1"/>
          <p:nvPr/>
        </p:nvSpPr>
        <p:spPr>
          <a:xfrm>
            <a:off x="3419872" y="1628800"/>
            <a:ext cx="1800200" cy="400110"/>
          </a:xfrm>
          <a:prstGeom prst="rect">
            <a:avLst/>
          </a:prstGeom>
          <a:solidFill>
            <a:srgbClr val="002060"/>
          </a:solidFill>
        </p:spPr>
        <p:txBody>
          <a:bodyPr wrap="square" rtlCol="0">
            <a:spAutoFit/>
          </a:bodyPr>
          <a:lstStyle/>
          <a:p>
            <a:pPr algn="ctr"/>
            <a:r>
              <a:rPr lang="de-DE" sz="2000" dirty="0" smtClean="0">
                <a:solidFill>
                  <a:schemeClr val="bg1"/>
                </a:solidFill>
                <a:latin typeface="+mn-lt"/>
              </a:rPr>
              <a:t>Prüfauftrag</a:t>
            </a:r>
            <a:endParaRPr lang="de-DE" sz="2000" dirty="0">
              <a:solidFill>
                <a:schemeClr val="bg1"/>
              </a:solidFill>
              <a:latin typeface="+mn-lt"/>
            </a:endParaRPr>
          </a:p>
        </p:txBody>
      </p:sp>
      <p:sp>
        <p:nvSpPr>
          <p:cNvPr id="10" name="Titel 1"/>
          <p:cNvSpPr txBox="1">
            <a:spLocks/>
          </p:cNvSpPr>
          <p:nvPr/>
        </p:nvSpPr>
        <p:spPr bwMode="auto">
          <a:xfrm>
            <a:off x="1619672" y="4077072"/>
            <a:ext cx="5429250" cy="1205880"/>
          </a:xfrm>
          <a:prstGeom prst="rect">
            <a:avLst/>
          </a:prstGeom>
          <a:solidFill>
            <a:schemeClr val="tx2">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45000"/>
              <a:tabLst/>
              <a:defRPr/>
            </a:pPr>
            <a:r>
              <a:rPr lang="de-DE" sz="2000" b="1" kern="0" dirty="0" smtClean="0">
                <a:solidFill>
                  <a:srgbClr val="002060"/>
                </a:solidFill>
                <a:latin typeface="+mn-lt"/>
                <a:ea typeface="Arial Unicode MS" pitchFamily="2"/>
                <a:cs typeface="Arial" pitchFamily="2"/>
              </a:rPr>
              <a:t>o</a:t>
            </a:r>
            <a:r>
              <a:rPr kumimoji="0" lang="de-DE" sz="2000" b="1" i="0" u="none" strike="noStrike" kern="0" cap="none" spc="0" normalizeH="0" baseline="0" noProof="0" dirty="0" smtClean="0">
                <a:ln>
                  <a:noFill/>
                </a:ln>
                <a:solidFill>
                  <a:srgbClr val="002060"/>
                </a:solidFill>
                <a:effectLst/>
                <a:uLnTx/>
                <a:uFillTx/>
                <a:latin typeface="+mn-lt"/>
                <a:ea typeface="Arial Unicode MS" pitchFamily="2"/>
                <a:cs typeface="Arial" pitchFamily="2"/>
              </a:rPr>
              <a:t>der auch zu klären, wie privat die Ansprüche wissenschaftlicher AutorInnen an ihrem Werk sein</a:t>
            </a:r>
            <a:r>
              <a:rPr kumimoji="0" lang="de-DE" sz="2000" b="1" i="0" u="none" strike="noStrike" kern="0" cap="none" spc="0" normalizeH="0" noProof="0" dirty="0" smtClean="0">
                <a:ln>
                  <a:noFill/>
                </a:ln>
                <a:solidFill>
                  <a:srgbClr val="002060"/>
                </a:solidFill>
                <a:effectLst/>
                <a:uLnTx/>
                <a:uFillTx/>
                <a:latin typeface="+mn-lt"/>
                <a:ea typeface="Arial Unicode MS" pitchFamily="2"/>
                <a:cs typeface="Arial" pitchFamily="2"/>
              </a:rPr>
              <a:t> sollen?</a:t>
            </a:r>
            <a:endParaRPr kumimoji="0" lang="de-DE" sz="2000" b="1" i="0" u="none" strike="noStrike" kern="0" cap="none" spc="0" normalizeH="0" baseline="0" noProof="0" dirty="0" smtClean="0">
              <a:ln>
                <a:noFill/>
              </a:ln>
              <a:solidFill>
                <a:srgbClr val="002060"/>
              </a:solidFill>
              <a:effectLst/>
              <a:uLnTx/>
              <a:uFillTx/>
              <a:latin typeface="+mn-lt"/>
              <a:ea typeface="Arial Unicode MS" pitchFamily="2"/>
              <a:cs typeface="Arial"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9552" y="87288"/>
            <a:ext cx="8136904" cy="533400"/>
          </a:xfrm>
          <a:prstGeom prst="rect">
            <a:avLst/>
          </a:prstGeom>
          <a:solidFill>
            <a:srgbClr val="002060"/>
          </a:solidFill>
          <a:ln w="9525">
            <a:noFill/>
            <a:miter lim="800000"/>
            <a:headEnd/>
            <a:tailEnd/>
          </a:ln>
        </p:spPr>
        <p:txBody>
          <a:bodyPr/>
          <a:lstStyle/>
          <a:p>
            <a:pPr algn="ctr" eaLnBrk="0" hangingPunct="0">
              <a:lnSpc>
                <a:spcPct val="90000"/>
              </a:lnSpc>
              <a:defRPr/>
            </a:pPr>
            <a:r>
              <a:rPr lang="de-DE" sz="2400" b="1" kern="0" dirty="0" smtClean="0">
                <a:solidFill>
                  <a:schemeClr val="bg1"/>
                </a:solidFill>
                <a:latin typeface="Calibri" pitchFamily="34" charset="0"/>
              </a:rPr>
              <a:t>Wie weit reicht Wissenschaftsfreiheit?</a:t>
            </a:r>
            <a:endParaRPr lang="de-DE" sz="2400" b="1" kern="0" dirty="0">
              <a:solidFill>
                <a:schemeClr val="bg1"/>
              </a:solidFill>
              <a:latin typeface="Calibri" pitchFamily="34" charset="0"/>
            </a:endParaRPr>
          </a:p>
        </p:txBody>
      </p:sp>
      <p:sp>
        <p:nvSpPr>
          <p:cNvPr id="5" name="Textfeld 4"/>
          <p:cNvSpPr txBox="1"/>
          <p:nvPr/>
        </p:nvSpPr>
        <p:spPr>
          <a:xfrm>
            <a:off x="467544" y="1628800"/>
            <a:ext cx="7920880" cy="3170099"/>
          </a:xfrm>
          <a:prstGeom prst="rect">
            <a:avLst/>
          </a:prstGeom>
          <a:noFill/>
        </p:spPr>
        <p:txBody>
          <a:bodyPr wrap="square" rtlCol="0">
            <a:spAutoFit/>
          </a:bodyPr>
          <a:lstStyle/>
          <a:p>
            <a:pPr algn="ctr"/>
            <a:r>
              <a:rPr lang="de-DE" sz="2000" dirty="0" smtClean="0">
                <a:solidFill>
                  <a:srgbClr val="002060"/>
                </a:solidFill>
                <a:latin typeface="+mn-lt"/>
              </a:rPr>
              <a:t>Die </a:t>
            </a:r>
            <a:r>
              <a:rPr lang="de-DE" sz="2000" b="1" dirty="0" smtClean="0">
                <a:solidFill>
                  <a:srgbClr val="002060"/>
                </a:solidFill>
                <a:latin typeface="+mn-lt"/>
              </a:rPr>
              <a:t>Freiheit der Wissenschaft </a:t>
            </a:r>
            <a:r>
              <a:rPr lang="de-DE" sz="2000" dirty="0" smtClean="0">
                <a:solidFill>
                  <a:srgbClr val="002060"/>
                </a:solidFill>
                <a:latin typeface="+mn-lt"/>
              </a:rPr>
              <a:t>und das Interesse der Wissenschaftler sind kaum an die</a:t>
            </a:r>
            <a:r>
              <a:rPr lang="de-DE" sz="2000" b="1" dirty="0" smtClean="0">
                <a:solidFill>
                  <a:srgbClr val="002060"/>
                </a:solidFill>
                <a:latin typeface="+mn-lt"/>
              </a:rPr>
              <a:t> exklusive individuelle Verfügungsgewalt </a:t>
            </a:r>
            <a:r>
              <a:rPr lang="de-DE" sz="2000" dirty="0" smtClean="0">
                <a:solidFill>
                  <a:srgbClr val="002060"/>
                </a:solidFill>
                <a:latin typeface="+mn-lt"/>
              </a:rPr>
              <a:t>über das produzierte Wissen gebunden.</a:t>
            </a:r>
            <a:br>
              <a:rPr lang="de-DE" sz="2000" dirty="0" smtClean="0">
                <a:solidFill>
                  <a:srgbClr val="002060"/>
                </a:solidFill>
                <a:latin typeface="+mn-lt"/>
              </a:rPr>
            </a:br>
            <a:r>
              <a:rPr lang="de-DE" sz="2000" dirty="0" smtClean="0">
                <a:solidFill>
                  <a:srgbClr val="002060"/>
                </a:solidFill>
                <a:latin typeface="+mn-lt"/>
              </a:rPr>
              <a:t> </a:t>
            </a:r>
          </a:p>
          <a:p>
            <a:pPr algn="ctr"/>
            <a:r>
              <a:rPr lang="de-DE" sz="2000" dirty="0" smtClean="0">
                <a:solidFill>
                  <a:srgbClr val="002060"/>
                </a:solidFill>
                <a:latin typeface="+mn-lt"/>
              </a:rPr>
              <a:t>Ist Freiheit der Wissenschaft nicht in erster Linie das </a:t>
            </a:r>
            <a:r>
              <a:rPr lang="de-DE" sz="2000" b="1" dirty="0" smtClean="0">
                <a:solidFill>
                  <a:srgbClr val="002060"/>
                </a:solidFill>
                <a:latin typeface="+mn-lt"/>
              </a:rPr>
              <a:t>Recht, unabhängig forschen zu dürfen</a:t>
            </a:r>
            <a:r>
              <a:rPr lang="de-DE" sz="2000" dirty="0" smtClean="0">
                <a:solidFill>
                  <a:srgbClr val="002060"/>
                </a:solidFill>
                <a:latin typeface="+mn-lt"/>
              </a:rPr>
              <a:t> und entscheiden zu dürfen, </a:t>
            </a:r>
            <a:r>
              <a:rPr lang="de-DE" sz="2000" b="1" dirty="0" smtClean="0">
                <a:solidFill>
                  <a:srgbClr val="002060"/>
                </a:solidFill>
                <a:latin typeface="+mn-lt"/>
              </a:rPr>
              <a:t>ob, wie und wann man als Wissenschaftler publizieren </a:t>
            </a:r>
            <a:r>
              <a:rPr lang="de-DE" sz="2000" dirty="0" smtClean="0">
                <a:solidFill>
                  <a:srgbClr val="002060"/>
                </a:solidFill>
                <a:latin typeface="+mn-lt"/>
              </a:rPr>
              <a:t>will?  </a:t>
            </a:r>
          </a:p>
          <a:p>
            <a:pPr algn="ctr"/>
            <a:endParaRPr lang="de-DE" sz="2000" dirty="0" smtClean="0">
              <a:solidFill>
                <a:srgbClr val="002060"/>
              </a:solidFill>
              <a:latin typeface="+mn-lt"/>
            </a:endParaRPr>
          </a:p>
          <a:p>
            <a:pPr algn="ctr"/>
            <a:r>
              <a:rPr lang="de-DE" sz="2000" dirty="0" smtClean="0">
                <a:solidFill>
                  <a:srgbClr val="002060"/>
                </a:solidFill>
                <a:latin typeface="+mn-lt"/>
              </a:rPr>
              <a:t>Und gehört zur Wissenschaftsfreiheit nicht auch </a:t>
            </a:r>
            <a:r>
              <a:rPr lang="de-DE" sz="2000" b="1" dirty="0" smtClean="0">
                <a:solidFill>
                  <a:srgbClr val="002060"/>
                </a:solidFill>
                <a:latin typeface="+mn-lt"/>
              </a:rPr>
              <a:t>das Recht, das publizierte Wissen umfassend nutzen zu können</a:t>
            </a:r>
            <a:r>
              <a:rPr lang="de-DE" sz="2000" dirty="0" smtClean="0">
                <a:solidFill>
                  <a:srgbClr val="002060"/>
                </a:solidFill>
                <a:latin typeface="+mn-lt"/>
              </a:rPr>
              <a:t>?</a:t>
            </a:r>
            <a:endParaRPr lang="de-DE" sz="2000" dirty="0">
              <a:solidFill>
                <a:srgbClr val="002060"/>
              </a:solidFill>
              <a:latin typeface="+mn-lt"/>
            </a:endParaRPr>
          </a:p>
        </p:txBody>
      </p:sp>
      <p:sp>
        <p:nvSpPr>
          <p:cNvPr id="8" name="Textfeld 7"/>
          <p:cNvSpPr txBox="1"/>
          <p:nvPr/>
        </p:nvSpPr>
        <p:spPr>
          <a:xfrm>
            <a:off x="2123728" y="908720"/>
            <a:ext cx="4968552" cy="400110"/>
          </a:xfrm>
          <a:prstGeom prst="rect">
            <a:avLst/>
          </a:prstGeom>
          <a:solidFill>
            <a:srgbClr val="002060"/>
          </a:solidFill>
        </p:spPr>
        <p:txBody>
          <a:bodyPr wrap="square" rtlCol="0">
            <a:spAutoFit/>
          </a:bodyPr>
          <a:lstStyle/>
          <a:p>
            <a:pPr algn="ctr"/>
            <a:r>
              <a:rPr lang="de-DE" sz="2000" dirty="0" smtClean="0">
                <a:solidFill>
                  <a:schemeClr val="bg1"/>
                </a:solidFill>
                <a:latin typeface="+mn-lt"/>
              </a:rPr>
              <a:t>Was ist die Freiheit der Wissenschaft?</a:t>
            </a:r>
            <a:endParaRPr lang="de-DE" sz="2000"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9552" y="87288"/>
            <a:ext cx="8136904" cy="821432"/>
          </a:xfrm>
          <a:prstGeom prst="rect">
            <a:avLst/>
          </a:prstGeom>
          <a:solidFill>
            <a:srgbClr val="002060"/>
          </a:solidFill>
          <a:ln w="9525">
            <a:noFill/>
            <a:miter lim="800000"/>
            <a:headEnd/>
            <a:tailEnd/>
          </a:ln>
        </p:spPr>
        <p:txBody>
          <a:bodyPr/>
          <a:lstStyle/>
          <a:p>
            <a:pPr algn="ctr" eaLnBrk="0" hangingPunct="0">
              <a:lnSpc>
                <a:spcPct val="90000"/>
              </a:lnSpc>
              <a:defRPr/>
            </a:pPr>
            <a:r>
              <a:rPr lang="de-DE" sz="2400" b="1" kern="0" dirty="0" smtClean="0">
                <a:solidFill>
                  <a:schemeClr val="bg1"/>
                </a:solidFill>
                <a:latin typeface="Calibri" pitchFamily="34" charset="0"/>
              </a:rPr>
              <a:t>Institutionelle Verpflichtung als Ergänzung zum Zweitveröffentlichungsrecht (?)</a:t>
            </a:r>
            <a:endParaRPr lang="de-DE" sz="2400" b="1" kern="0" dirty="0">
              <a:solidFill>
                <a:schemeClr val="bg1"/>
              </a:solidFill>
              <a:latin typeface="Calibri" pitchFamily="34" charset="0"/>
            </a:endParaRPr>
          </a:p>
        </p:txBody>
      </p:sp>
      <p:sp>
        <p:nvSpPr>
          <p:cNvPr id="5" name="Textfeld 4"/>
          <p:cNvSpPr txBox="1"/>
          <p:nvPr/>
        </p:nvSpPr>
        <p:spPr>
          <a:xfrm>
            <a:off x="467544" y="1772816"/>
            <a:ext cx="7920880" cy="2862322"/>
          </a:xfrm>
          <a:prstGeom prst="rect">
            <a:avLst/>
          </a:prstGeom>
          <a:noFill/>
        </p:spPr>
        <p:txBody>
          <a:bodyPr wrap="square" rtlCol="0">
            <a:spAutoFit/>
          </a:bodyPr>
          <a:lstStyle/>
          <a:p>
            <a:pPr marL="342900" lvl="0" indent="-342900">
              <a:buAutoNum type="alphaLcParenR"/>
            </a:pPr>
            <a:r>
              <a:rPr lang="de-DE" dirty="0" smtClean="0">
                <a:solidFill>
                  <a:srgbClr val="002060"/>
                </a:solidFill>
                <a:latin typeface="+mn-lt"/>
              </a:rPr>
              <a:t>durch das Interesse und </a:t>
            </a:r>
            <a:r>
              <a:rPr lang="de-DE" b="1" i="1" dirty="0" smtClean="0">
                <a:solidFill>
                  <a:srgbClr val="002060"/>
                </a:solidFill>
                <a:latin typeface="+mn-lt"/>
              </a:rPr>
              <a:t>das Recht der Wissenschaftler</a:t>
            </a:r>
            <a:r>
              <a:rPr lang="de-DE" dirty="0" smtClean="0">
                <a:solidFill>
                  <a:srgbClr val="002060"/>
                </a:solidFill>
                <a:latin typeface="+mn-lt"/>
              </a:rPr>
              <a:t>, die ja immer auch Nutzer sind, auf freien Zugriff zum publizierten Wissen,</a:t>
            </a:r>
          </a:p>
          <a:p>
            <a:pPr marL="342900" lvl="0" indent="-342900">
              <a:buAutoNum type="alphaLcParenR"/>
            </a:pPr>
            <a:endParaRPr lang="de-DE" dirty="0" smtClean="0">
              <a:solidFill>
                <a:srgbClr val="002060"/>
              </a:solidFill>
              <a:latin typeface="+mn-lt"/>
            </a:endParaRPr>
          </a:p>
          <a:p>
            <a:pPr marL="355600" indent="-355600"/>
            <a:r>
              <a:rPr lang="de-DE" dirty="0" smtClean="0">
                <a:solidFill>
                  <a:srgbClr val="002060"/>
                </a:solidFill>
                <a:latin typeface="+mn-lt"/>
              </a:rPr>
              <a:t>b)  durch das Interesse und </a:t>
            </a:r>
            <a:r>
              <a:rPr lang="de-DE" b="1" dirty="0" smtClean="0">
                <a:solidFill>
                  <a:srgbClr val="002060"/>
                </a:solidFill>
                <a:latin typeface="+mn-lt"/>
              </a:rPr>
              <a:t>das Recht der Öffentlichkeit</a:t>
            </a:r>
            <a:r>
              <a:rPr lang="de-DE" dirty="0" smtClean="0">
                <a:solidFill>
                  <a:srgbClr val="002060"/>
                </a:solidFill>
                <a:latin typeface="+mn-lt"/>
              </a:rPr>
              <a:t>, das mit öffentlichen Mitteln geförderte Wissen frei nutzen zu können,</a:t>
            </a:r>
            <a:br>
              <a:rPr lang="de-DE" dirty="0" smtClean="0">
                <a:solidFill>
                  <a:srgbClr val="002060"/>
                </a:solidFill>
                <a:latin typeface="+mn-lt"/>
              </a:rPr>
            </a:br>
            <a:endParaRPr lang="de-DE" dirty="0" smtClean="0">
              <a:solidFill>
                <a:srgbClr val="002060"/>
              </a:solidFill>
              <a:latin typeface="+mn-lt"/>
            </a:endParaRPr>
          </a:p>
          <a:p>
            <a:pPr marL="355600" lvl="0" indent="-355600"/>
            <a:r>
              <a:rPr lang="de-DE" dirty="0" smtClean="0">
                <a:solidFill>
                  <a:srgbClr val="002060"/>
                </a:solidFill>
                <a:latin typeface="+mn-lt"/>
              </a:rPr>
              <a:t>c)  durch das Interesse und </a:t>
            </a:r>
            <a:r>
              <a:rPr lang="de-DE" b="1" dirty="0" smtClean="0">
                <a:solidFill>
                  <a:srgbClr val="002060"/>
                </a:solidFill>
                <a:latin typeface="+mn-lt"/>
              </a:rPr>
              <a:t>das Recht der die jeweiligen Autoren beschäftigenden öffentlich finanzierten Einrichtungen</a:t>
            </a:r>
            <a:r>
              <a:rPr lang="de-DE" dirty="0" smtClean="0">
                <a:solidFill>
                  <a:srgbClr val="002060"/>
                </a:solidFill>
                <a:latin typeface="+mn-lt"/>
              </a:rPr>
              <a:t>, die dort erstellten Werke so breit wie möglich in der Fachöffentlichkeit, aber auch in der allgemeinen Öffentlichkeit bekannt zu machen.</a:t>
            </a:r>
            <a:endParaRPr lang="de-DE" dirty="0">
              <a:solidFill>
                <a:srgbClr val="002060"/>
              </a:solidFill>
              <a:latin typeface="+mn-lt"/>
            </a:endParaRPr>
          </a:p>
        </p:txBody>
      </p:sp>
      <p:sp>
        <p:nvSpPr>
          <p:cNvPr id="4" name="Textfeld 3"/>
          <p:cNvSpPr txBox="1"/>
          <p:nvPr/>
        </p:nvSpPr>
        <p:spPr>
          <a:xfrm>
            <a:off x="3491880" y="1196752"/>
            <a:ext cx="1800200" cy="369332"/>
          </a:xfrm>
          <a:prstGeom prst="rect">
            <a:avLst/>
          </a:prstGeom>
          <a:solidFill>
            <a:srgbClr val="002060"/>
          </a:solidFill>
        </p:spPr>
        <p:txBody>
          <a:bodyPr wrap="square" rtlCol="0">
            <a:spAutoFit/>
          </a:bodyPr>
          <a:lstStyle/>
          <a:p>
            <a:pPr algn="ctr"/>
            <a:r>
              <a:rPr lang="de-DE" dirty="0" smtClean="0">
                <a:solidFill>
                  <a:schemeClr val="bg1"/>
                </a:solidFill>
                <a:latin typeface="+mn-lt"/>
              </a:rPr>
              <a:t>zu begründen</a:t>
            </a:r>
            <a:endParaRPr lang="de-DE"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9552" y="87288"/>
            <a:ext cx="8136904" cy="821432"/>
          </a:xfrm>
          <a:prstGeom prst="rect">
            <a:avLst/>
          </a:prstGeom>
          <a:solidFill>
            <a:srgbClr val="002060"/>
          </a:solidFill>
          <a:ln w="9525">
            <a:noFill/>
            <a:miter lim="800000"/>
            <a:headEnd/>
            <a:tailEnd/>
          </a:ln>
        </p:spPr>
        <p:txBody>
          <a:bodyPr/>
          <a:lstStyle/>
          <a:p>
            <a:pPr algn="ctr" eaLnBrk="0" hangingPunct="0">
              <a:lnSpc>
                <a:spcPct val="90000"/>
              </a:lnSpc>
              <a:defRPr/>
            </a:pPr>
            <a:r>
              <a:rPr lang="de-DE" sz="2400" b="1" kern="0" dirty="0" smtClean="0">
                <a:solidFill>
                  <a:schemeClr val="bg1"/>
                </a:solidFill>
                <a:latin typeface="Calibri" pitchFamily="34" charset="0"/>
              </a:rPr>
              <a:t>Institutionelle Verpflichtung als Ergänzung zum Zweitveröffentlichungsrecht (?)</a:t>
            </a:r>
            <a:endParaRPr lang="de-DE" sz="2400" b="1" kern="0" dirty="0">
              <a:solidFill>
                <a:schemeClr val="bg1"/>
              </a:solidFill>
              <a:latin typeface="Calibri" pitchFamily="34" charset="0"/>
            </a:endParaRPr>
          </a:p>
        </p:txBody>
      </p:sp>
      <p:sp>
        <p:nvSpPr>
          <p:cNvPr id="5" name="Textfeld 4"/>
          <p:cNvSpPr txBox="1"/>
          <p:nvPr/>
        </p:nvSpPr>
        <p:spPr>
          <a:xfrm>
            <a:off x="2411760" y="1772816"/>
            <a:ext cx="3888432" cy="369332"/>
          </a:xfrm>
          <a:prstGeom prst="rect">
            <a:avLst/>
          </a:prstGeom>
          <a:noFill/>
        </p:spPr>
        <p:txBody>
          <a:bodyPr wrap="square" rtlCol="0">
            <a:spAutoFit/>
          </a:bodyPr>
          <a:lstStyle/>
          <a:p>
            <a:pPr marL="342900" lvl="0" indent="-342900"/>
            <a:r>
              <a:rPr lang="de-DE" dirty="0" smtClean="0">
                <a:solidFill>
                  <a:srgbClr val="002060"/>
                </a:solidFill>
                <a:latin typeface="+mn-lt"/>
              </a:rPr>
              <a:t>kaum durch eine </a:t>
            </a:r>
            <a:r>
              <a:rPr lang="de-DE" b="1" dirty="0" smtClean="0">
                <a:solidFill>
                  <a:srgbClr val="002060"/>
                </a:solidFill>
                <a:latin typeface="+mn-lt"/>
              </a:rPr>
              <a:t>Schrankenregelung</a:t>
            </a:r>
            <a:endParaRPr lang="de-DE" b="1" dirty="0">
              <a:solidFill>
                <a:srgbClr val="002060"/>
              </a:solidFill>
              <a:latin typeface="+mn-lt"/>
            </a:endParaRPr>
          </a:p>
        </p:txBody>
      </p:sp>
      <p:sp>
        <p:nvSpPr>
          <p:cNvPr id="4" name="Textfeld 3"/>
          <p:cNvSpPr txBox="1"/>
          <p:nvPr/>
        </p:nvSpPr>
        <p:spPr>
          <a:xfrm>
            <a:off x="3491880" y="1196752"/>
            <a:ext cx="1800200" cy="369332"/>
          </a:xfrm>
          <a:prstGeom prst="rect">
            <a:avLst/>
          </a:prstGeom>
          <a:solidFill>
            <a:srgbClr val="002060"/>
          </a:solidFill>
        </p:spPr>
        <p:txBody>
          <a:bodyPr wrap="square" rtlCol="0">
            <a:spAutoFit/>
          </a:bodyPr>
          <a:lstStyle/>
          <a:p>
            <a:pPr algn="ctr"/>
            <a:r>
              <a:rPr lang="de-DE" dirty="0" smtClean="0">
                <a:solidFill>
                  <a:schemeClr val="bg1"/>
                </a:solidFill>
                <a:latin typeface="+mn-lt"/>
              </a:rPr>
              <a:t>zu realisieren</a:t>
            </a:r>
            <a:endParaRPr lang="de-DE" dirty="0">
              <a:solidFill>
                <a:schemeClr val="bg1"/>
              </a:solidFill>
              <a:latin typeface="+mn-lt"/>
            </a:endParaRPr>
          </a:p>
        </p:txBody>
      </p:sp>
      <p:sp>
        <p:nvSpPr>
          <p:cNvPr id="7" name="Textfeld 6"/>
          <p:cNvSpPr txBox="1"/>
          <p:nvPr/>
        </p:nvSpPr>
        <p:spPr>
          <a:xfrm>
            <a:off x="2411760" y="2428243"/>
            <a:ext cx="4392488" cy="369332"/>
          </a:xfrm>
          <a:prstGeom prst="rect">
            <a:avLst/>
          </a:prstGeom>
          <a:noFill/>
        </p:spPr>
        <p:txBody>
          <a:bodyPr wrap="square" rtlCol="0">
            <a:spAutoFit/>
          </a:bodyPr>
          <a:lstStyle/>
          <a:p>
            <a:pPr marL="342900" lvl="0" indent="-342900"/>
            <a:r>
              <a:rPr lang="de-DE" dirty="0" smtClean="0">
                <a:solidFill>
                  <a:srgbClr val="002060"/>
                </a:solidFill>
                <a:latin typeface="+mn-lt"/>
              </a:rPr>
              <a:t>schwierig über das </a:t>
            </a:r>
            <a:r>
              <a:rPr lang="de-DE" b="1" dirty="0" smtClean="0">
                <a:solidFill>
                  <a:srgbClr val="002060"/>
                </a:solidFill>
                <a:latin typeface="+mn-lt"/>
              </a:rPr>
              <a:t>Urhebervertragsrecht</a:t>
            </a:r>
            <a:endParaRPr lang="de-DE" b="1" dirty="0">
              <a:solidFill>
                <a:srgbClr val="002060"/>
              </a:solidFill>
              <a:latin typeface="+mn-lt"/>
            </a:endParaRPr>
          </a:p>
        </p:txBody>
      </p:sp>
      <p:sp>
        <p:nvSpPr>
          <p:cNvPr id="8" name="Textfeld 7"/>
          <p:cNvSpPr txBox="1"/>
          <p:nvPr/>
        </p:nvSpPr>
        <p:spPr>
          <a:xfrm>
            <a:off x="1835696" y="3083670"/>
            <a:ext cx="5760640" cy="923330"/>
          </a:xfrm>
          <a:prstGeom prst="rect">
            <a:avLst/>
          </a:prstGeom>
          <a:noFill/>
        </p:spPr>
        <p:txBody>
          <a:bodyPr wrap="square" rtlCol="0">
            <a:spAutoFit/>
          </a:bodyPr>
          <a:lstStyle/>
          <a:p>
            <a:pPr lvl="0" algn="ctr"/>
            <a:r>
              <a:rPr lang="de-DE" dirty="0" smtClean="0">
                <a:solidFill>
                  <a:srgbClr val="002060"/>
                </a:solidFill>
                <a:latin typeface="+mn-lt"/>
              </a:rPr>
              <a:t>kaum durchsetzbar durch eine </a:t>
            </a:r>
            <a:r>
              <a:rPr lang="de-DE" b="1" dirty="0" smtClean="0">
                <a:solidFill>
                  <a:srgbClr val="002060"/>
                </a:solidFill>
                <a:latin typeface="+mn-lt"/>
              </a:rPr>
              <a:t>Zwangslizenz</a:t>
            </a:r>
            <a:r>
              <a:rPr lang="de-DE" dirty="0" smtClean="0">
                <a:solidFill>
                  <a:srgbClr val="002060"/>
                </a:solidFill>
                <a:latin typeface="+mn-lt"/>
              </a:rPr>
              <a:t> (ein </a:t>
            </a:r>
            <a:r>
              <a:rPr lang="de-DE" i="1" dirty="0" smtClean="0">
                <a:solidFill>
                  <a:srgbClr val="002060"/>
                </a:solidFill>
                <a:latin typeface="+mn-lt"/>
              </a:rPr>
              <a:t>institutional mandate) </a:t>
            </a:r>
            <a:r>
              <a:rPr lang="de-DE" b="1" dirty="0" smtClean="0">
                <a:solidFill>
                  <a:srgbClr val="002060"/>
                </a:solidFill>
                <a:latin typeface="+mn-lt"/>
              </a:rPr>
              <a:t>gegenüber den Autoren zugunsten  ihrer Institution</a:t>
            </a:r>
            <a:r>
              <a:rPr lang="de-DE" dirty="0" smtClean="0">
                <a:solidFill>
                  <a:srgbClr val="002060"/>
                </a:solidFill>
                <a:latin typeface="+mn-lt"/>
              </a:rPr>
              <a:t>)</a:t>
            </a:r>
            <a:endParaRPr lang="de-DE" dirty="0">
              <a:solidFill>
                <a:srgbClr val="002060"/>
              </a:solidFill>
              <a:latin typeface="+mn-lt"/>
            </a:endParaRPr>
          </a:p>
        </p:txBody>
      </p:sp>
      <p:sp>
        <p:nvSpPr>
          <p:cNvPr id="9" name="Textfeld 8"/>
          <p:cNvSpPr txBox="1"/>
          <p:nvPr/>
        </p:nvSpPr>
        <p:spPr>
          <a:xfrm>
            <a:off x="1835696" y="4293096"/>
            <a:ext cx="5760640" cy="1200329"/>
          </a:xfrm>
          <a:prstGeom prst="rect">
            <a:avLst/>
          </a:prstGeom>
          <a:noFill/>
        </p:spPr>
        <p:txBody>
          <a:bodyPr wrap="square" rtlCol="0">
            <a:spAutoFit/>
          </a:bodyPr>
          <a:lstStyle/>
          <a:p>
            <a:pPr lvl="0" algn="ctr"/>
            <a:r>
              <a:rPr lang="de-DE" dirty="0" smtClean="0">
                <a:solidFill>
                  <a:srgbClr val="002060"/>
                </a:solidFill>
                <a:latin typeface="+mn-lt"/>
              </a:rPr>
              <a:t>möglich durch eine </a:t>
            </a:r>
            <a:r>
              <a:rPr lang="de-DE" b="1" dirty="0" smtClean="0">
                <a:solidFill>
                  <a:srgbClr val="002060"/>
                </a:solidFill>
                <a:latin typeface="+mn-lt"/>
              </a:rPr>
              <a:t>Zwangslizenz</a:t>
            </a:r>
            <a:r>
              <a:rPr lang="de-DE" dirty="0" smtClean="0">
                <a:solidFill>
                  <a:srgbClr val="002060"/>
                </a:solidFill>
                <a:latin typeface="+mn-lt"/>
              </a:rPr>
              <a:t> (</a:t>
            </a:r>
            <a:r>
              <a:rPr lang="de-DE" i="1" dirty="0" smtClean="0">
                <a:solidFill>
                  <a:srgbClr val="002060"/>
                </a:solidFill>
                <a:latin typeface="+mn-lt"/>
              </a:rPr>
              <a:t>ein institutional mandate</a:t>
            </a:r>
            <a:r>
              <a:rPr lang="de-DE" dirty="0" smtClean="0">
                <a:solidFill>
                  <a:srgbClr val="002060"/>
                </a:solidFill>
                <a:latin typeface="+mn-lt"/>
              </a:rPr>
              <a:t>) </a:t>
            </a:r>
            <a:r>
              <a:rPr lang="de-DE" b="1" dirty="0" smtClean="0">
                <a:solidFill>
                  <a:srgbClr val="002060"/>
                </a:solidFill>
                <a:latin typeface="+mn-lt"/>
              </a:rPr>
              <a:t>gegenüber den Rechteinhabern </a:t>
            </a:r>
            <a:r>
              <a:rPr lang="de-DE" dirty="0" smtClean="0">
                <a:solidFill>
                  <a:srgbClr val="002060"/>
                </a:solidFill>
                <a:latin typeface="+mn-lt"/>
              </a:rPr>
              <a:t>an der Erstpublikation (den Verwertern) </a:t>
            </a:r>
            <a:r>
              <a:rPr lang="de-DE" b="1" dirty="0" smtClean="0">
                <a:solidFill>
                  <a:srgbClr val="002060"/>
                </a:solidFill>
                <a:latin typeface="+mn-lt"/>
              </a:rPr>
              <a:t>zugunsten  öffentlichen Einrichtungen </a:t>
            </a:r>
            <a:r>
              <a:rPr lang="de-DE" dirty="0" smtClean="0">
                <a:solidFill>
                  <a:srgbClr val="002060"/>
                </a:solidFill>
                <a:latin typeface="+mn-lt"/>
              </a:rPr>
              <a:t>(wie Open Access-Repositorien)</a:t>
            </a:r>
            <a:endParaRPr lang="de-DE"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8" grpId="0" build="p"/>
      <p:bldP spid="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feld 27"/>
          <p:cNvSpPr txBox="1"/>
          <p:nvPr/>
        </p:nvSpPr>
        <p:spPr>
          <a:xfrm>
            <a:off x="2555776" y="2204864"/>
            <a:ext cx="3888432" cy="1003031"/>
          </a:xfrm>
          <a:prstGeom prst="rect">
            <a:avLst/>
          </a:prstGeom>
          <a:solidFill>
            <a:srgbClr val="002060"/>
          </a:solidFill>
        </p:spPr>
        <p:txBody>
          <a:bodyPr wrap="square">
            <a:spAutoFit/>
          </a:bodyPr>
          <a:lstStyle/>
          <a:p>
            <a:pPr algn="ctr">
              <a:lnSpc>
                <a:spcPct val="150000"/>
              </a:lnSpc>
              <a:defRPr/>
            </a:pPr>
            <a:r>
              <a:rPr lang="de-DE" sz="4400" b="1" dirty="0" smtClean="0">
                <a:solidFill>
                  <a:schemeClr val="bg1"/>
                </a:solidFill>
                <a:latin typeface="+mn-lt"/>
              </a:rPr>
              <a:t>Fazit </a:t>
            </a:r>
            <a:endParaRPr lang="de-DE" sz="4400" b="1"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28"/>
          <p:cNvSpPr txBox="1">
            <a:spLocks noChangeArrowheads="1"/>
          </p:cNvSpPr>
          <p:nvPr/>
        </p:nvSpPr>
        <p:spPr bwMode="auto">
          <a:xfrm>
            <a:off x="179512" y="231031"/>
            <a:ext cx="4320480" cy="461665"/>
          </a:xfrm>
          <a:prstGeom prst="rect">
            <a:avLst/>
          </a:prstGeom>
          <a:solidFill>
            <a:srgbClr val="002060"/>
          </a:solidFill>
          <a:ln w="12700">
            <a:noFill/>
            <a:miter lim="800000"/>
            <a:headEnd type="none" w="sm" len="sm"/>
            <a:tailEnd type="none" w="sm" len="sm"/>
          </a:ln>
          <a:effectLst/>
        </p:spPr>
        <p:txBody>
          <a:bodyPr wrap="square">
            <a:spAutoFit/>
          </a:bodyPr>
          <a:lstStyle/>
          <a:p>
            <a:pPr>
              <a:spcBef>
                <a:spcPct val="50000"/>
              </a:spcBef>
              <a:buFontTx/>
              <a:buNone/>
            </a:pPr>
            <a:r>
              <a:rPr lang="de-DE" sz="2400" b="1" dirty="0" smtClean="0">
                <a:solidFill>
                  <a:schemeClr val="bg1"/>
                </a:solidFill>
                <a:cs typeface="Times New Roman" pitchFamily="18" charset="0"/>
              </a:rPr>
              <a:t>Zentrale Aussagen</a:t>
            </a:r>
            <a:endParaRPr lang="de-DE" sz="2400" b="1" dirty="0">
              <a:solidFill>
                <a:schemeClr val="bg1"/>
              </a:solidFill>
            </a:endParaRPr>
          </a:p>
        </p:txBody>
      </p:sp>
      <p:sp>
        <p:nvSpPr>
          <p:cNvPr id="5" name="Text Box 1028"/>
          <p:cNvSpPr txBox="1">
            <a:spLocks noChangeArrowheads="1"/>
          </p:cNvSpPr>
          <p:nvPr/>
        </p:nvSpPr>
        <p:spPr bwMode="auto">
          <a:xfrm>
            <a:off x="251520" y="980728"/>
            <a:ext cx="8568952" cy="707886"/>
          </a:xfrm>
          <a:prstGeom prst="rect">
            <a:avLst/>
          </a:prstGeom>
          <a:noFill/>
          <a:ln w="12700">
            <a:noFill/>
            <a:miter lim="800000"/>
            <a:headEnd type="none" w="sm" len="sm"/>
            <a:tailEnd type="none" w="sm" len="sm"/>
          </a:ln>
          <a:effectLst/>
        </p:spPr>
        <p:txBody>
          <a:bodyPr wrap="square">
            <a:spAutoFit/>
          </a:bodyPr>
          <a:lstStyle/>
          <a:p>
            <a:pPr marL="355600" indent="-355600">
              <a:spcBef>
                <a:spcPct val="50000"/>
              </a:spcBef>
              <a:buFontTx/>
              <a:buNone/>
            </a:pPr>
            <a:r>
              <a:rPr lang="de-DE" sz="2000" dirty="0" smtClean="0">
                <a:solidFill>
                  <a:srgbClr val="002060"/>
                </a:solidFill>
                <a:latin typeface="+mn-lt"/>
                <a:cs typeface="Times New Roman" pitchFamily="18" charset="0"/>
              </a:rPr>
              <a:t>(1) </a:t>
            </a:r>
            <a:r>
              <a:rPr lang="de-DE" sz="2000" dirty="0" smtClean="0">
                <a:solidFill>
                  <a:srgbClr val="002060"/>
                </a:solidFill>
                <a:latin typeface="+mn-lt"/>
              </a:rPr>
              <a:t>Das Zweitveröffentlichungsrecht  soll in erster Linie die </a:t>
            </a:r>
            <a:r>
              <a:rPr lang="de-DE" sz="2000" b="1" dirty="0" smtClean="0">
                <a:solidFill>
                  <a:srgbClr val="002060"/>
                </a:solidFill>
                <a:latin typeface="+mn-lt"/>
              </a:rPr>
              <a:t>informationelle Selbstbestimmung der Autoren</a:t>
            </a:r>
            <a:r>
              <a:rPr lang="de-DE" sz="2000" dirty="0" smtClean="0">
                <a:solidFill>
                  <a:srgbClr val="002060"/>
                </a:solidFill>
                <a:latin typeface="+mn-lt"/>
              </a:rPr>
              <a:t> fördern.</a:t>
            </a:r>
            <a:endParaRPr lang="de-DE" sz="2000" dirty="0">
              <a:solidFill>
                <a:srgbClr val="002060"/>
              </a:solidFill>
              <a:latin typeface="+mn-lt"/>
            </a:endParaRPr>
          </a:p>
        </p:txBody>
      </p:sp>
      <p:sp>
        <p:nvSpPr>
          <p:cNvPr id="6" name="Text Box 1028"/>
          <p:cNvSpPr txBox="1">
            <a:spLocks noChangeArrowheads="1"/>
          </p:cNvSpPr>
          <p:nvPr/>
        </p:nvSpPr>
        <p:spPr bwMode="auto">
          <a:xfrm>
            <a:off x="251520" y="1772816"/>
            <a:ext cx="8892480" cy="707886"/>
          </a:xfrm>
          <a:prstGeom prst="rect">
            <a:avLst/>
          </a:prstGeom>
          <a:noFill/>
          <a:ln w="12700">
            <a:noFill/>
            <a:miter lim="800000"/>
            <a:headEnd type="none" w="sm" len="sm"/>
            <a:tailEnd type="none" w="sm" len="sm"/>
          </a:ln>
          <a:effectLst/>
        </p:spPr>
        <p:txBody>
          <a:bodyPr wrap="square">
            <a:spAutoFit/>
          </a:bodyPr>
          <a:lstStyle/>
          <a:p>
            <a:pPr marL="355600" indent="-355600">
              <a:spcBef>
                <a:spcPct val="50000"/>
              </a:spcBef>
              <a:buFontTx/>
              <a:buNone/>
            </a:pPr>
            <a:r>
              <a:rPr lang="de-DE" sz="2000" dirty="0" smtClean="0">
                <a:solidFill>
                  <a:srgbClr val="002060"/>
                </a:solidFill>
                <a:latin typeface="+mn-lt"/>
                <a:cs typeface="Times New Roman" pitchFamily="18" charset="0"/>
              </a:rPr>
              <a:t>(2) </a:t>
            </a:r>
            <a:r>
              <a:rPr lang="de-DE" sz="2000" dirty="0" smtClean="0">
                <a:solidFill>
                  <a:srgbClr val="002060"/>
                </a:solidFill>
                <a:latin typeface="+mn-lt"/>
              </a:rPr>
              <a:t>Das Zweitveröffentlichungsrecht kann auch als </a:t>
            </a:r>
            <a:r>
              <a:rPr lang="de-DE" sz="2000" b="1" dirty="0" smtClean="0">
                <a:solidFill>
                  <a:srgbClr val="002060"/>
                </a:solidFill>
                <a:latin typeface="+mn-lt"/>
              </a:rPr>
              <a:t>Mittel der indirekten oder direkten Begünstigung des Open-Access-Paradigmas </a:t>
            </a:r>
            <a:r>
              <a:rPr lang="de-DE" sz="2000" dirty="0" smtClean="0">
                <a:solidFill>
                  <a:srgbClr val="002060"/>
                </a:solidFill>
                <a:latin typeface="+mn-lt"/>
              </a:rPr>
              <a:t>gesehen wird.</a:t>
            </a:r>
            <a:endParaRPr lang="de-DE" sz="2000" dirty="0">
              <a:solidFill>
                <a:srgbClr val="002060"/>
              </a:solidFill>
              <a:latin typeface="+mn-lt"/>
            </a:endParaRPr>
          </a:p>
        </p:txBody>
      </p:sp>
      <p:sp>
        <p:nvSpPr>
          <p:cNvPr id="7" name="Text Box 1028"/>
          <p:cNvSpPr txBox="1">
            <a:spLocks noChangeArrowheads="1"/>
          </p:cNvSpPr>
          <p:nvPr/>
        </p:nvSpPr>
        <p:spPr bwMode="auto">
          <a:xfrm>
            <a:off x="251520" y="2564904"/>
            <a:ext cx="8568952" cy="707886"/>
          </a:xfrm>
          <a:prstGeom prst="rect">
            <a:avLst/>
          </a:prstGeom>
          <a:noFill/>
          <a:ln w="12700">
            <a:noFill/>
            <a:miter lim="800000"/>
            <a:headEnd type="none" w="sm" len="sm"/>
            <a:tailEnd type="none" w="sm" len="sm"/>
          </a:ln>
          <a:effectLst/>
        </p:spPr>
        <p:txBody>
          <a:bodyPr wrap="square">
            <a:spAutoFit/>
          </a:bodyPr>
          <a:lstStyle/>
          <a:p>
            <a:pPr marL="355600" indent="-355600">
              <a:spcBef>
                <a:spcPct val="50000"/>
              </a:spcBef>
              <a:buFontTx/>
              <a:buNone/>
            </a:pPr>
            <a:r>
              <a:rPr lang="de-DE" sz="2000" dirty="0" smtClean="0">
                <a:solidFill>
                  <a:srgbClr val="002060"/>
                </a:solidFill>
                <a:latin typeface="+mn-lt"/>
                <a:cs typeface="Times New Roman" pitchFamily="18" charset="0"/>
              </a:rPr>
              <a:t>(3) </a:t>
            </a:r>
            <a:r>
              <a:rPr lang="de-DE" sz="2000" dirty="0" smtClean="0">
                <a:solidFill>
                  <a:srgbClr val="002060"/>
                </a:solidFill>
                <a:latin typeface="+mn-lt"/>
              </a:rPr>
              <a:t>Öffentlichkeit hat Interesse an einem </a:t>
            </a:r>
            <a:r>
              <a:rPr lang="de-DE" sz="2000" b="1" dirty="0" smtClean="0">
                <a:solidFill>
                  <a:srgbClr val="002060"/>
                </a:solidFill>
                <a:latin typeface="+mn-lt"/>
              </a:rPr>
              <a:t>freien Zugriff zu dem mit öffentlichen Mitteln in öffentlichen Umgebungen erstelltem Wissen.</a:t>
            </a:r>
            <a:endParaRPr lang="de-DE" sz="2000" b="1" dirty="0">
              <a:solidFill>
                <a:srgbClr val="002060"/>
              </a:solidFill>
              <a:latin typeface="+mn-lt"/>
            </a:endParaRPr>
          </a:p>
        </p:txBody>
      </p:sp>
      <p:sp>
        <p:nvSpPr>
          <p:cNvPr id="8" name="Text Box 1028"/>
          <p:cNvSpPr txBox="1">
            <a:spLocks noChangeArrowheads="1"/>
          </p:cNvSpPr>
          <p:nvPr/>
        </p:nvSpPr>
        <p:spPr bwMode="auto">
          <a:xfrm>
            <a:off x="251520" y="4941168"/>
            <a:ext cx="8568952" cy="1323439"/>
          </a:xfrm>
          <a:prstGeom prst="rect">
            <a:avLst/>
          </a:prstGeom>
          <a:noFill/>
          <a:ln w="12700">
            <a:noFill/>
            <a:miter lim="800000"/>
            <a:headEnd type="none" w="sm" len="sm"/>
            <a:tailEnd type="none" w="sm" len="sm"/>
          </a:ln>
          <a:effectLst/>
        </p:spPr>
        <p:txBody>
          <a:bodyPr wrap="square">
            <a:spAutoFit/>
          </a:bodyPr>
          <a:lstStyle/>
          <a:p>
            <a:pPr marL="355600" indent="-355600"/>
            <a:r>
              <a:rPr lang="de-DE" sz="2000" dirty="0" smtClean="0">
                <a:solidFill>
                  <a:srgbClr val="002060"/>
                </a:solidFill>
                <a:latin typeface="+mn-lt"/>
                <a:cs typeface="Times New Roman" pitchFamily="18" charset="0"/>
              </a:rPr>
              <a:t>(6) Das Zweitveröffentlichungsrecht (der Autoren und der sie tragenden Institutionen) könnte als </a:t>
            </a:r>
            <a:r>
              <a:rPr lang="de-DE" sz="2000" b="1" dirty="0" smtClean="0">
                <a:solidFill>
                  <a:srgbClr val="002060"/>
                </a:solidFill>
                <a:latin typeface="+mn-lt"/>
                <a:cs typeface="Times New Roman" pitchFamily="18" charset="0"/>
              </a:rPr>
              <a:t>Übergang zu einer vollständig durch das Open-Access-Paradigma bestimmten Wissenschaftskommunikation </a:t>
            </a:r>
            <a:r>
              <a:rPr lang="de-DE" sz="2000" dirty="0" smtClean="0">
                <a:solidFill>
                  <a:srgbClr val="002060"/>
                </a:solidFill>
                <a:latin typeface="+mn-lt"/>
                <a:cs typeface="Times New Roman" pitchFamily="18" charset="0"/>
              </a:rPr>
              <a:t>angesehen werden.</a:t>
            </a:r>
          </a:p>
        </p:txBody>
      </p:sp>
      <p:sp>
        <p:nvSpPr>
          <p:cNvPr id="9" name="Text Box 1028"/>
          <p:cNvSpPr txBox="1">
            <a:spLocks noChangeArrowheads="1"/>
          </p:cNvSpPr>
          <p:nvPr/>
        </p:nvSpPr>
        <p:spPr bwMode="auto">
          <a:xfrm>
            <a:off x="251520" y="4149080"/>
            <a:ext cx="8568952" cy="707886"/>
          </a:xfrm>
          <a:prstGeom prst="rect">
            <a:avLst/>
          </a:prstGeom>
          <a:noFill/>
          <a:ln w="12700">
            <a:noFill/>
            <a:miter lim="800000"/>
            <a:headEnd type="none" w="sm" len="sm"/>
            <a:tailEnd type="none" w="sm" len="sm"/>
          </a:ln>
          <a:effectLst/>
        </p:spPr>
        <p:txBody>
          <a:bodyPr wrap="square">
            <a:spAutoFit/>
          </a:bodyPr>
          <a:lstStyle/>
          <a:p>
            <a:pPr marL="355600" indent="-355600">
              <a:spcBef>
                <a:spcPct val="50000"/>
              </a:spcBef>
              <a:buFontTx/>
              <a:buNone/>
            </a:pPr>
            <a:r>
              <a:rPr lang="de-DE" sz="2000" dirty="0" smtClean="0">
                <a:solidFill>
                  <a:srgbClr val="002060"/>
                </a:solidFill>
                <a:latin typeface="+mn-lt"/>
                <a:cs typeface="Times New Roman" pitchFamily="18" charset="0"/>
              </a:rPr>
              <a:t>(5) </a:t>
            </a:r>
            <a:r>
              <a:rPr lang="de-DE" sz="2000" b="1" dirty="0" smtClean="0">
                <a:solidFill>
                  <a:srgbClr val="002060"/>
                </a:solidFill>
                <a:latin typeface="+mn-lt"/>
              </a:rPr>
              <a:t>Wissenschaftsfreiheit</a:t>
            </a:r>
            <a:r>
              <a:rPr lang="de-DE" sz="2000" dirty="0" smtClean="0">
                <a:solidFill>
                  <a:srgbClr val="002060"/>
                </a:solidFill>
                <a:latin typeface="+mn-lt"/>
              </a:rPr>
              <a:t>  bzw. positive Publikationsfreiheit hängt nicht von einem </a:t>
            </a:r>
            <a:r>
              <a:rPr lang="de-DE" sz="2000" b="1" dirty="0" smtClean="0">
                <a:solidFill>
                  <a:srgbClr val="002060"/>
                </a:solidFill>
                <a:latin typeface="+mn-lt"/>
              </a:rPr>
              <a:t>Institutional mandate für die Zweitveröffentlichung </a:t>
            </a:r>
            <a:r>
              <a:rPr lang="de-DE" sz="2000" dirty="0" smtClean="0">
                <a:solidFill>
                  <a:srgbClr val="002060"/>
                </a:solidFill>
                <a:latin typeface="+mn-lt"/>
              </a:rPr>
              <a:t>ab?</a:t>
            </a:r>
            <a:endParaRPr lang="de-DE" sz="2000" dirty="0">
              <a:solidFill>
                <a:srgbClr val="002060"/>
              </a:solidFill>
              <a:latin typeface="+mn-lt"/>
            </a:endParaRPr>
          </a:p>
        </p:txBody>
      </p:sp>
      <p:sp>
        <p:nvSpPr>
          <p:cNvPr id="10" name="Text Box 1028"/>
          <p:cNvSpPr txBox="1">
            <a:spLocks noChangeArrowheads="1"/>
          </p:cNvSpPr>
          <p:nvPr/>
        </p:nvSpPr>
        <p:spPr bwMode="auto">
          <a:xfrm>
            <a:off x="179512" y="3356992"/>
            <a:ext cx="8568952" cy="707886"/>
          </a:xfrm>
          <a:prstGeom prst="rect">
            <a:avLst/>
          </a:prstGeom>
          <a:noFill/>
          <a:ln w="12700">
            <a:noFill/>
            <a:miter lim="800000"/>
            <a:headEnd type="none" w="sm" len="sm"/>
            <a:tailEnd type="none" w="sm" len="sm"/>
          </a:ln>
          <a:effectLst/>
        </p:spPr>
        <p:txBody>
          <a:bodyPr wrap="square">
            <a:spAutoFit/>
          </a:bodyPr>
          <a:lstStyle/>
          <a:p>
            <a:pPr marL="355600" indent="-355600">
              <a:spcBef>
                <a:spcPct val="50000"/>
              </a:spcBef>
              <a:buFontTx/>
              <a:buNone/>
            </a:pPr>
            <a:r>
              <a:rPr lang="de-DE" sz="2000" dirty="0" smtClean="0">
                <a:solidFill>
                  <a:srgbClr val="002060"/>
                </a:solidFill>
                <a:latin typeface="+mn-lt"/>
                <a:cs typeface="Times New Roman" pitchFamily="18" charset="0"/>
              </a:rPr>
              <a:t>(4) Zweitveröffentlichungsrecht kann über eine </a:t>
            </a:r>
            <a:r>
              <a:rPr lang="de-DE" sz="2000" b="1" dirty="0" smtClean="0">
                <a:solidFill>
                  <a:srgbClr val="002060"/>
                </a:solidFill>
                <a:latin typeface="+mn-lt"/>
                <a:cs typeface="Times New Roman" pitchFamily="18" charset="0"/>
              </a:rPr>
              <a:t>neue Schranke </a:t>
            </a:r>
            <a:r>
              <a:rPr lang="de-DE" sz="2000" dirty="0" smtClean="0">
                <a:solidFill>
                  <a:srgbClr val="002060"/>
                </a:solidFill>
                <a:latin typeface="+mn-lt"/>
                <a:cs typeface="Times New Roman" pitchFamily="18" charset="0"/>
              </a:rPr>
              <a:t>oder über das </a:t>
            </a:r>
            <a:r>
              <a:rPr lang="de-DE" sz="2000" b="1" dirty="0" smtClean="0">
                <a:solidFill>
                  <a:srgbClr val="002060"/>
                </a:solidFill>
                <a:latin typeface="+mn-lt"/>
                <a:cs typeface="Times New Roman" pitchFamily="18" charset="0"/>
              </a:rPr>
              <a:t>Urhebervertragsrecht</a:t>
            </a:r>
            <a:r>
              <a:rPr lang="de-DE" sz="2000" dirty="0" smtClean="0">
                <a:solidFill>
                  <a:srgbClr val="002060"/>
                </a:solidFill>
                <a:latin typeface="+mn-lt"/>
                <a:cs typeface="Times New Roman" pitchFamily="18" charset="0"/>
              </a:rPr>
              <a:t> oder über </a:t>
            </a:r>
            <a:r>
              <a:rPr lang="de-DE" sz="2000" b="1" dirty="0" smtClean="0">
                <a:solidFill>
                  <a:srgbClr val="002060"/>
                </a:solidFill>
                <a:latin typeface="+mn-lt"/>
                <a:cs typeface="Times New Roman" pitchFamily="18" charset="0"/>
              </a:rPr>
              <a:t>Zwangslizenzen</a:t>
            </a:r>
            <a:r>
              <a:rPr lang="de-DE" sz="2000" dirty="0" smtClean="0">
                <a:solidFill>
                  <a:srgbClr val="002060"/>
                </a:solidFill>
                <a:latin typeface="+mn-lt"/>
              </a:rPr>
              <a:t> realisiert werden.</a:t>
            </a:r>
            <a:endParaRPr lang="de-DE" sz="2000"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43608" y="332656"/>
            <a:ext cx="7000875" cy="461665"/>
          </a:xfrm>
          <a:prstGeom prst="rect">
            <a:avLst/>
          </a:prstGeom>
          <a:solidFill>
            <a:srgbClr val="002060"/>
          </a:solidFill>
        </p:spPr>
        <p:txBody>
          <a:bodyPr>
            <a:spAutoFit/>
          </a:bodyPr>
          <a:lstStyle/>
          <a:p>
            <a:pPr algn="ctr">
              <a:defRPr/>
            </a:pPr>
            <a:r>
              <a:rPr lang="de-DE" sz="2400" b="1" dirty="0">
                <a:solidFill>
                  <a:schemeClr val="bg1"/>
                </a:solidFill>
                <a:latin typeface="+mn-lt"/>
              </a:rPr>
              <a:t>Wohin geht die </a:t>
            </a:r>
            <a:r>
              <a:rPr lang="de-DE" sz="2400" b="1" dirty="0" smtClean="0">
                <a:solidFill>
                  <a:schemeClr val="bg1"/>
                </a:solidFill>
                <a:latin typeface="+mn-lt"/>
              </a:rPr>
              <a:t>Reise? - Fazit</a:t>
            </a:r>
            <a:endParaRPr lang="de-DE" sz="2400" b="1" dirty="0">
              <a:solidFill>
                <a:schemeClr val="bg1"/>
              </a:solidFill>
              <a:latin typeface="+mn-lt"/>
            </a:endParaRPr>
          </a:p>
        </p:txBody>
      </p:sp>
      <p:sp>
        <p:nvSpPr>
          <p:cNvPr id="5" name="Textfeld 4"/>
          <p:cNvSpPr txBox="1"/>
          <p:nvPr/>
        </p:nvSpPr>
        <p:spPr>
          <a:xfrm>
            <a:off x="899592" y="1052736"/>
            <a:ext cx="7488832" cy="3416320"/>
          </a:xfrm>
          <a:prstGeom prst="rect">
            <a:avLst/>
          </a:prstGeom>
          <a:solidFill>
            <a:schemeClr val="accent1">
              <a:lumMod val="20000"/>
              <a:lumOff val="80000"/>
            </a:schemeClr>
          </a:solidFill>
        </p:spPr>
        <p:txBody>
          <a:bodyPr wrap="square" rtlCol="0">
            <a:spAutoFit/>
          </a:bodyPr>
          <a:lstStyle/>
          <a:p>
            <a:pPr algn="ctr"/>
            <a:r>
              <a:rPr lang="de-DE" sz="2400" dirty="0" smtClean="0">
                <a:latin typeface="+mn-lt"/>
              </a:rPr>
              <a:t>Für das </a:t>
            </a:r>
            <a:r>
              <a:rPr lang="de-DE" sz="2400" b="1" dirty="0" smtClean="0">
                <a:latin typeface="+mn-lt"/>
              </a:rPr>
              <a:t>zweite Quartal 2011 </a:t>
            </a:r>
            <a:r>
              <a:rPr lang="de-DE" sz="2400" dirty="0" smtClean="0">
                <a:latin typeface="+mn-lt"/>
              </a:rPr>
              <a:t>ist mit dem </a:t>
            </a:r>
            <a:r>
              <a:rPr lang="de-DE" sz="2400" b="1" dirty="0" smtClean="0">
                <a:latin typeface="+mn-lt"/>
              </a:rPr>
              <a:t>Referentenentwurf</a:t>
            </a:r>
            <a:r>
              <a:rPr lang="de-DE" sz="2400" dirty="0" smtClean="0">
                <a:latin typeface="+mn-lt"/>
              </a:rPr>
              <a:t> für den Dritten Korb der Urheberrechtsreform zu rechnen.</a:t>
            </a:r>
          </a:p>
          <a:p>
            <a:pPr algn="ctr"/>
            <a:r>
              <a:rPr lang="de-DE" sz="2400" dirty="0" smtClean="0">
                <a:latin typeface="+mn-lt"/>
              </a:rPr>
              <a:t>Ob eine Regelung für das Zweitveröffentlichungsrecht dabei sein wird, ist derzeit völlig offen.</a:t>
            </a:r>
          </a:p>
          <a:p>
            <a:pPr algn="ctr"/>
            <a:r>
              <a:rPr lang="de-DE" sz="2400" dirty="0" smtClean="0">
                <a:latin typeface="+mn-lt"/>
              </a:rPr>
              <a:t>Danach geht es in die </a:t>
            </a:r>
            <a:r>
              <a:rPr lang="de-DE" sz="2400" b="1" dirty="0" smtClean="0">
                <a:latin typeface="+mn-lt"/>
              </a:rPr>
              <a:t>parlamentarische Beratung.</a:t>
            </a:r>
          </a:p>
          <a:p>
            <a:pPr algn="ctr"/>
            <a:endParaRPr lang="de-DE" sz="2400" b="1" dirty="0" smtClean="0">
              <a:latin typeface="+mn-lt"/>
            </a:endParaRPr>
          </a:p>
          <a:p>
            <a:pPr algn="ctr"/>
            <a:r>
              <a:rPr lang="de-DE" sz="2400" b="1" dirty="0" smtClean="0">
                <a:latin typeface="+mn-lt"/>
              </a:rPr>
              <a:t>Wird die Bundesregierung eine weitere Front bei urheberrechtlichen Problemen aufmachen wollen?</a:t>
            </a:r>
            <a:endParaRPr lang="de-DE" sz="2400" b="1"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txBox="1"/>
          <p:nvPr/>
        </p:nvSpPr>
        <p:spPr>
          <a:xfrm>
            <a:off x="1476375" y="908050"/>
            <a:ext cx="5727700" cy="2643188"/>
          </a:xfrm>
          <a:prstGeom prst="rect">
            <a:avLst/>
          </a:prstGeom>
          <a:solidFill>
            <a:schemeClr val="tx2">
              <a:lumMod val="20000"/>
              <a:lumOff val="80000"/>
            </a:schemeClr>
          </a:solidFill>
          <a:ln>
            <a:noFill/>
          </a:ln>
        </p:spPr>
        <p:txBody>
          <a:bodyPr lIns="0" tIns="0" rIns="0" bIns="0" anchor="ctr" anchorCtr="1" compatLnSpc="0"/>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5400" b="1" i="1" kern="0" dirty="0" smtClean="0">
                <a:solidFill>
                  <a:srgbClr val="002060"/>
                </a:solidFill>
                <a:latin typeface="+mn-lt"/>
                <a:ea typeface="Arial Unicode MS" pitchFamily="2"/>
                <a:cs typeface="Tahoma" pitchFamily="2"/>
              </a:rPr>
              <a:t>Vielen Dank für Ihre Aufmerksamkeit</a:t>
            </a:r>
            <a:endParaRPr lang="de-DE" sz="5400" b="1" i="1" kern="0" dirty="0">
              <a:solidFill>
                <a:srgbClr val="002060"/>
              </a:solidFill>
              <a:latin typeface="+mn-lt"/>
              <a:ea typeface="Arial Unicode MS" pitchFamily="2"/>
              <a:cs typeface="Tahoma" pitchFamily="2"/>
            </a:endParaRPr>
          </a:p>
        </p:txBody>
      </p:sp>
      <p:sp>
        <p:nvSpPr>
          <p:cNvPr id="8" name="Textfeld 7"/>
          <p:cNvSpPr txBox="1"/>
          <p:nvPr/>
        </p:nvSpPr>
        <p:spPr>
          <a:xfrm>
            <a:off x="1403350" y="3860800"/>
            <a:ext cx="5873750" cy="1156855"/>
          </a:xfrm>
          <a:prstGeom prst="rect">
            <a:avLst/>
          </a:prstGeom>
          <a:noFill/>
          <a:ln>
            <a:noFill/>
          </a:ln>
        </p:spPr>
        <p:txBody>
          <a:bodyPr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000" b="1" kern="0" dirty="0" smtClean="0">
                <a:solidFill>
                  <a:srgbClr val="002060"/>
                </a:solidFill>
                <a:latin typeface="+mn-lt"/>
                <a:ea typeface="Arial Unicode MS" pitchFamily="2"/>
                <a:cs typeface="Tahoma" pitchFamily="2"/>
              </a:rPr>
              <a:t>Folien unter einer CC-Lizenz (share-alike) </a:t>
            </a:r>
          </a:p>
          <a:p>
            <a:pPr algn="ctr" fontAlgn="auto" hangingPunct="0">
              <a:spcBef>
                <a:spcPts val="0"/>
              </a:spcBef>
              <a:spcAft>
                <a:spcPts val="0"/>
              </a:spcAft>
              <a:defRPr sz="1800" b="0" i="0" u="none" strike="noStrike" kern="0" cap="none" spc="0" baseline="0">
                <a:solidFill>
                  <a:srgbClr val="000000"/>
                </a:solidFill>
                <a:uFillTx/>
              </a:defRPr>
            </a:pPr>
            <a:r>
              <a:rPr lang="de-DE" sz="2000" b="1" kern="0" dirty="0" smtClean="0">
                <a:solidFill>
                  <a:srgbClr val="002060"/>
                </a:solidFill>
                <a:latin typeface="+mn-lt"/>
                <a:ea typeface="Arial Unicode MS" pitchFamily="2"/>
                <a:cs typeface="Tahoma" pitchFamily="2"/>
                <a:hlinkClick r:id="rId3"/>
              </a:rPr>
              <a:t>www.kuhlen.name</a:t>
            </a:r>
          </a:p>
          <a:p>
            <a:pPr algn="ctr" fontAlgn="auto" hangingPunct="0">
              <a:spcBef>
                <a:spcPts val="0"/>
              </a:spcBef>
              <a:spcAft>
                <a:spcPts val="0"/>
              </a:spcAft>
              <a:defRPr sz="1800" b="0" i="0" u="none" strike="noStrike" kern="0" cap="none" spc="0" baseline="0">
                <a:solidFill>
                  <a:srgbClr val="000000"/>
                </a:solidFill>
                <a:uFillTx/>
              </a:defRPr>
            </a:pPr>
            <a:r>
              <a:rPr lang="de-DE" sz="2000" b="1" kern="0" dirty="0" smtClean="0">
                <a:solidFill>
                  <a:srgbClr val="002060"/>
                </a:solidFill>
                <a:latin typeface="+mn-lt"/>
                <a:ea typeface="Arial Unicode MS" pitchFamily="2"/>
                <a:cs typeface="Tahoma" pitchFamily="2"/>
              </a:rPr>
              <a:t>Text in den Proceedings von ISI</a:t>
            </a:r>
            <a:r>
              <a:rPr lang="de-DE" sz="2800" b="1" kern="0" baseline="30000" dirty="0" smtClean="0">
                <a:solidFill>
                  <a:srgbClr val="002060"/>
                </a:solidFill>
                <a:latin typeface="+mn-lt"/>
                <a:ea typeface="Arial Unicode MS" pitchFamily="2"/>
                <a:cs typeface="Tahoma" pitchFamily="2"/>
              </a:rPr>
              <a:t>2011</a:t>
            </a:r>
            <a:endParaRPr lang="de-DE" sz="2800" b="1" kern="0" baseline="30000" dirty="0">
              <a:solidFill>
                <a:srgbClr val="002060"/>
              </a:solidFill>
              <a:latin typeface="+mn-lt"/>
              <a:ea typeface="Arial Unicode MS" pitchFamily="2"/>
              <a:cs typeface="Tahoma" pitchFamily="2"/>
              <a:hlinkClick r:id="rId3"/>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2914"/>
            <a:ext cx="9144000" cy="6860914"/>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410200" y="1708150"/>
            <a:ext cx="3581400" cy="1477963"/>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dirty="0"/>
              <a:t>     CC als Möglichkeit, informationelle Autonomie/ Selbstbestimmung von Autoren zurückzugewinnen </a:t>
            </a:r>
          </a:p>
        </p:txBody>
      </p:sp>
      <p:sp>
        <p:nvSpPr>
          <p:cNvPr id="5" name="AutoShape 6">
            <a:hlinkClick r:id="rId3" action="ppaction://hlinksldjump"/>
          </p:cNvPr>
          <p:cNvSpPr>
            <a:spLocks noChangeArrowheads="1"/>
          </p:cNvSpPr>
          <p:nvPr/>
        </p:nvSpPr>
        <p:spPr bwMode="auto">
          <a:xfrm>
            <a:off x="6553200" y="3352800"/>
            <a:ext cx="1295400" cy="593725"/>
          </a:xfrm>
          <a:prstGeom prst="leftArrow">
            <a:avLst>
              <a:gd name="adj1" fmla="val 50000"/>
              <a:gd name="adj2" fmla="val 62485"/>
            </a:avLst>
          </a:prstGeom>
          <a:solidFill>
            <a:srgbClr val="002060"/>
          </a:solidFill>
          <a:ln w="12700">
            <a:noFill/>
            <a:miter lim="800000"/>
            <a:headEnd/>
            <a:tailEnd/>
          </a:ln>
        </p:spPr>
        <p:txBody>
          <a:bodyPr lIns="18000" tIns="10800" rIns="18000" bIns="10800" anchor="ctr">
            <a:spAutoFit/>
          </a:bodyPr>
          <a:lstStyle/>
          <a:p>
            <a:pPr algn="ctr" eaLnBrk="0" hangingPunct="0"/>
            <a:endParaRPr lang="de-DE" dirty="0"/>
          </a:p>
        </p:txBody>
      </p:sp>
      <p:sp>
        <p:nvSpPr>
          <p:cNvPr id="6" name="Rectangle 7"/>
          <p:cNvSpPr>
            <a:spLocks noChangeArrowheads="1"/>
          </p:cNvSpPr>
          <p:nvPr/>
        </p:nvSpPr>
        <p:spPr bwMode="auto">
          <a:xfrm>
            <a:off x="6019800" y="4114800"/>
            <a:ext cx="3124200" cy="1443038"/>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dirty="0"/>
              <a:t>     im Rahmen des Urheberrechts, aber mit Verzicht auf exklusive Verwertungsrechte</a:t>
            </a:r>
          </a:p>
        </p:txBody>
      </p:sp>
      <p:pic>
        <p:nvPicPr>
          <p:cNvPr id="9" name="Picture 7"/>
          <p:cNvPicPr>
            <a:picLocks noChangeAspect="1" noChangeArrowheads="1"/>
          </p:cNvPicPr>
          <p:nvPr/>
        </p:nvPicPr>
        <p:blipFill>
          <a:blip r:embed="rId4" cstate="print"/>
          <a:srcRect/>
          <a:stretch>
            <a:fillRect/>
          </a:stretch>
        </p:blipFill>
        <p:spPr bwMode="auto">
          <a:xfrm>
            <a:off x="381000" y="0"/>
            <a:ext cx="7132638" cy="1323975"/>
          </a:xfrm>
          <a:prstGeom prst="rect">
            <a:avLst/>
          </a:prstGeom>
          <a:noFill/>
          <a:ln w="12700">
            <a:noFill/>
            <a:miter lim="800000"/>
            <a:headEnd/>
            <a:tailEnd/>
          </a:ln>
        </p:spPr>
      </p:pic>
      <p:pic>
        <p:nvPicPr>
          <p:cNvPr id="10" name="Picture 8"/>
          <p:cNvPicPr>
            <a:picLocks noChangeAspect="1" noChangeArrowheads="1"/>
          </p:cNvPicPr>
          <p:nvPr/>
        </p:nvPicPr>
        <p:blipFill>
          <a:blip r:embed="rId5" cstate="print"/>
          <a:srcRect/>
          <a:stretch>
            <a:fillRect/>
          </a:stretch>
        </p:blipFill>
        <p:spPr bwMode="auto">
          <a:xfrm>
            <a:off x="381000" y="1371600"/>
            <a:ext cx="4914900" cy="3733800"/>
          </a:xfrm>
          <a:prstGeom prst="rect">
            <a:avLst/>
          </a:prstGeom>
          <a:noFill/>
          <a:ln w="12700">
            <a:noFill/>
            <a:miter lim="800000"/>
            <a:headEnd/>
            <a:tailEnd/>
          </a:ln>
        </p:spPr>
      </p:pic>
      <p:pic>
        <p:nvPicPr>
          <p:cNvPr id="11" name="Picture 10"/>
          <p:cNvPicPr>
            <a:picLocks noChangeAspect="1" noChangeArrowheads="1"/>
          </p:cNvPicPr>
          <p:nvPr/>
        </p:nvPicPr>
        <p:blipFill>
          <a:blip r:embed="rId6" cstate="print"/>
          <a:srcRect/>
          <a:stretch>
            <a:fillRect/>
          </a:stretch>
        </p:blipFill>
        <p:spPr bwMode="auto">
          <a:xfrm>
            <a:off x="0" y="5257800"/>
            <a:ext cx="6370638" cy="742950"/>
          </a:xfrm>
          <a:prstGeom prst="rect">
            <a:avLst/>
          </a:prstGeom>
          <a:noFill/>
          <a:ln w="12700">
            <a:noFill/>
            <a:miter lim="800000"/>
            <a:headEnd/>
            <a:tailEnd/>
          </a:ln>
        </p:spPr>
      </p:pic>
      <p:pic>
        <p:nvPicPr>
          <p:cNvPr id="12" name="Picture 11">
            <a:hlinkClick r:id="rId7"/>
          </p:cNvPr>
          <p:cNvPicPr>
            <a:picLocks noChangeAspect="1" noChangeArrowheads="1"/>
          </p:cNvPicPr>
          <p:nvPr/>
        </p:nvPicPr>
        <p:blipFill>
          <a:blip r:embed="rId8" cstate="print"/>
          <a:srcRect/>
          <a:stretch>
            <a:fillRect/>
          </a:stretch>
        </p:blipFill>
        <p:spPr bwMode="auto">
          <a:xfrm>
            <a:off x="3200400" y="5791200"/>
            <a:ext cx="4981575" cy="4381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82550" y="457200"/>
            <a:ext cx="8977313" cy="594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Grp="1"/>
          </p:cNvSpPr>
          <p:nvPr>
            <p:ph type="title"/>
          </p:nvPr>
        </p:nvSpPr>
        <p:spPr>
          <a:xfrm>
            <a:off x="1619250" y="1521034"/>
            <a:ext cx="5761062" cy="2123658"/>
          </a:xfrm>
          <a:solidFill>
            <a:srgbClr val="333366"/>
          </a:solidFill>
        </p:spPr>
        <p:txBody>
          <a:bodyPr wrap="square" anchor="ctr" anchorCtr="1">
            <a:spAutoFit/>
          </a:bodyPr>
          <a:lstStyle/>
          <a:p>
            <a:pPr algn="ctr" eaLnBrk="1" hangingPunct="1">
              <a:buFont typeface="StarSymbol"/>
              <a:buNone/>
            </a:pPr>
            <a:r>
              <a:rPr lang="en-US" sz="4400" dirty="0" smtClean="0">
                <a:solidFill>
                  <a:schemeClr val="bg1"/>
                </a:solidFill>
                <a:latin typeface="Calibri" pitchFamily="34" charset="0"/>
                <a:ea typeface="Arial Unicode MS" pitchFamily="34" charset="-128"/>
                <a:cs typeface="Arial" pitchFamily="34" charset="0"/>
              </a:rPr>
              <a:t>Was ist das Zweitveröffentlichungs-recht?</a:t>
            </a:r>
            <a:endParaRPr sz="4400" dirty="0" smtClean="0">
              <a:solidFill>
                <a:schemeClr val="bg1"/>
              </a:solidFill>
              <a:latin typeface="Calibri" pitchFamily="34" charset="0"/>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467544" y="620688"/>
            <a:ext cx="8208912" cy="1015663"/>
          </a:xfrm>
          <a:prstGeom prst="rect">
            <a:avLst/>
          </a:prstGeom>
          <a:noFill/>
        </p:spPr>
        <p:txBody>
          <a:bodyPr wrap="square" rtlCol="0">
            <a:spAutoFit/>
          </a:bodyPr>
          <a:lstStyle/>
          <a:p>
            <a:pPr algn="ctr"/>
            <a:r>
              <a:rPr lang="de-DE" sz="2000" dirty="0" smtClean="0">
                <a:latin typeface="+mn-lt"/>
              </a:rPr>
              <a:t>Es ist das Recht der Autoren nach einer gewissen Frist (Embargo-Frist genannt) zur kommerziellen Erstpublikation bei einem Verlag oder sogar zeitgleich zu dieser wieder über ihr Werk verfügen zu können.</a:t>
            </a:r>
            <a:endParaRPr lang="de-DE" sz="2000" dirty="0">
              <a:solidFill>
                <a:srgbClr val="002060"/>
              </a:solidFill>
              <a:latin typeface="+mn-lt"/>
            </a:endParaRPr>
          </a:p>
        </p:txBody>
      </p:sp>
      <p:sp>
        <p:nvSpPr>
          <p:cNvPr id="16" name="Text Box 1028"/>
          <p:cNvSpPr txBox="1">
            <a:spLocks noChangeArrowheads="1"/>
          </p:cNvSpPr>
          <p:nvPr/>
        </p:nvSpPr>
        <p:spPr bwMode="auto">
          <a:xfrm>
            <a:off x="251520" y="116632"/>
            <a:ext cx="8568952" cy="400110"/>
          </a:xfrm>
          <a:prstGeom prst="rect">
            <a:avLst/>
          </a:prstGeom>
          <a:solidFill>
            <a:srgbClr val="002060"/>
          </a:solidFill>
          <a:ln w="12700">
            <a:noFill/>
            <a:miter lim="800000"/>
            <a:headEnd type="none" w="sm" len="sm"/>
            <a:tailEnd type="none" w="sm" len="sm"/>
          </a:ln>
          <a:effectLst/>
        </p:spPr>
        <p:txBody>
          <a:bodyPr wrap="square">
            <a:spAutoFit/>
          </a:bodyPr>
          <a:lstStyle/>
          <a:p>
            <a:pPr marL="355600" indent="-355600" algn="ctr">
              <a:spcBef>
                <a:spcPct val="50000"/>
              </a:spcBef>
              <a:buFontTx/>
              <a:buNone/>
            </a:pPr>
            <a:r>
              <a:rPr lang="de-DE" sz="2000" b="1" dirty="0" smtClean="0">
                <a:solidFill>
                  <a:schemeClr val="bg1"/>
                </a:solidFill>
                <a:latin typeface="+mn-lt"/>
                <a:cs typeface="Times New Roman" pitchFamily="18" charset="0"/>
              </a:rPr>
              <a:t>Was ist das Zweitveröffentlichungsrecht?</a:t>
            </a:r>
            <a:endParaRPr lang="de-DE" sz="2000" b="1" dirty="0">
              <a:solidFill>
                <a:schemeClr val="bg1"/>
              </a:solidFill>
              <a:latin typeface="+mn-lt"/>
            </a:endParaRPr>
          </a:p>
        </p:txBody>
      </p:sp>
      <p:sp>
        <p:nvSpPr>
          <p:cNvPr id="4" name="Textfeld 3"/>
          <p:cNvSpPr txBox="1"/>
          <p:nvPr/>
        </p:nvSpPr>
        <p:spPr>
          <a:xfrm>
            <a:off x="539552" y="2060848"/>
            <a:ext cx="8208912" cy="4093428"/>
          </a:xfrm>
          <a:prstGeom prst="rect">
            <a:avLst/>
          </a:prstGeom>
          <a:noFill/>
        </p:spPr>
        <p:txBody>
          <a:bodyPr wrap="square" rtlCol="0">
            <a:spAutoFit/>
          </a:bodyPr>
          <a:lstStyle/>
          <a:p>
            <a:r>
              <a:rPr lang="de-DE" sz="2000" dirty="0" smtClean="0">
                <a:latin typeface="+mn-lt"/>
              </a:rPr>
              <a:t>		Zweitverwertungsrecht</a:t>
            </a:r>
          </a:p>
          <a:p>
            <a:r>
              <a:rPr lang="de-DE" sz="2000" dirty="0" smtClean="0">
                <a:latin typeface="+mn-lt"/>
              </a:rPr>
              <a:t>		Zweitverwendungsrecht</a:t>
            </a:r>
          </a:p>
          <a:p>
            <a:endParaRPr lang="de-DE" sz="2000" dirty="0" smtClean="0">
              <a:latin typeface="+mn-lt"/>
            </a:endParaRPr>
          </a:p>
          <a:p>
            <a:pPr marL="355600" indent="-355600">
              <a:buFont typeface="Wingdings" pitchFamily="2" charset="2"/>
              <a:buChar char="Ø"/>
            </a:pPr>
            <a:r>
              <a:rPr lang="de-DE" sz="2000" b="1" dirty="0" smtClean="0">
                <a:latin typeface="+mn-lt"/>
              </a:rPr>
              <a:t>Veröffentlichungsrecht</a:t>
            </a:r>
            <a:r>
              <a:rPr lang="de-DE" sz="2000" dirty="0" smtClean="0">
                <a:latin typeface="+mn-lt"/>
              </a:rPr>
              <a:t>  Teil der Persönlichkeitsrechte (§ 12 UrhG).</a:t>
            </a:r>
          </a:p>
          <a:p>
            <a:pPr marL="355600" indent="-355600">
              <a:buFont typeface="Wingdings" pitchFamily="2" charset="2"/>
              <a:buChar char="Ø"/>
            </a:pPr>
            <a:r>
              <a:rPr lang="de-DE" sz="2000" dirty="0" smtClean="0">
                <a:latin typeface="+mn-lt"/>
              </a:rPr>
              <a:t>Zweitveröffentlichungsrecht der Autoren durchaus „untechnisch“ gemeint.</a:t>
            </a:r>
          </a:p>
          <a:p>
            <a:pPr marL="355600" indent="-355600">
              <a:buFont typeface="Wingdings" pitchFamily="2" charset="2"/>
              <a:buChar char="Ø"/>
            </a:pPr>
            <a:r>
              <a:rPr lang="de-DE" sz="2000" dirty="0" smtClean="0">
                <a:latin typeface="+mn-lt"/>
              </a:rPr>
              <a:t>Angesprochen sind die unter §§ 15ff UrhG angesprochenen Verwertungsrechte:</a:t>
            </a:r>
          </a:p>
          <a:p>
            <a:pPr marL="355600" indent="-355600">
              <a:buFont typeface="Wingdings" pitchFamily="2" charset="2"/>
              <a:buChar char="Ø"/>
            </a:pPr>
            <a:r>
              <a:rPr lang="de-DE" sz="2000" dirty="0" smtClean="0">
                <a:latin typeface="+mn-lt"/>
              </a:rPr>
              <a:t> </a:t>
            </a:r>
            <a:r>
              <a:rPr lang="de-DE" sz="2000" b="1" dirty="0" smtClean="0">
                <a:latin typeface="+mn-lt"/>
              </a:rPr>
              <a:t>Vervielfältigungsrecht</a:t>
            </a:r>
            <a:r>
              <a:rPr lang="de-DE" sz="2000" dirty="0" smtClean="0">
                <a:latin typeface="+mn-lt"/>
              </a:rPr>
              <a:t> (§ 16), </a:t>
            </a:r>
          </a:p>
          <a:p>
            <a:pPr marL="355600" indent="-355600">
              <a:buFont typeface="Wingdings" pitchFamily="2" charset="2"/>
              <a:buChar char="Ø"/>
            </a:pPr>
            <a:r>
              <a:rPr lang="de-DE" sz="2000" b="1" dirty="0" smtClean="0">
                <a:latin typeface="+mn-lt"/>
              </a:rPr>
              <a:t>Verbreitungsrecht</a:t>
            </a:r>
            <a:r>
              <a:rPr lang="de-DE" sz="2000" dirty="0" smtClean="0">
                <a:latin typeface="+mn-lt"/>
              </a:rPr>
              <a:t> (§ 17) </a:t>
            </a:r>
          </a:p>
          <a:p>
            <a:pPr marL="355600" indent="-355600">
              <a:buFont typeface="Wingdings" pitchFamily="2" charset="2"/>
              <a:buChar char="Ø"/>
            </a:pPr>
            <a:r>
              <a:rPr lang="de-DE" sz="2000" b="1" dirty="0" smtClean="0">
                <a:latin typeface="+mn-lt"/>
              </a:rPr>
              <a:t>Recht der öffentlichen Zugänglichmachung </a:t>
            </a:r>
            <a:r>
              <a:rPr lang="de-DE" sz="2000" dirty="0" smtClean="0">
                <a:latin typeface="+mn-lt"/>
              </a:rPr>
              <a:t>(§ 19a) </a:t>
            </a:r>
            <a:br>
              <a:rPr lang="de-DE" sz="2000" dirty="0" smtClean="0">
                <a:latin typeface="+mn-lt"/>
              </a:rPr>
            </a:br>
            <a:r>
              <a:rPr lang="de-DE" sz="2000" dirty="0" smtClean="0">
                <a:latin typeface="+mn-lt"/>
              </a:rPr>
              <a:t>(worunter das Recht verstanden wird, das Werk über elektronische Netzwerke öffentlich zu machen).</a:t>
            </a:r>
            <a:endParaRPr lang="de-DE" sz="20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467544" y="620688"/>
            <a:ext cx="8208912" cy="5324535"/>
          </a:xfrm>
          <a:prstGeom prst="rect">
            <a:avLst/>
          </a:prstGeom>
          <a:noFill/>
        </p:spPr>
        <p:txBody>
          <a:bodyPr wrap="square" rtlCol="0">
            <a:spAutoFit/>
          </a:bodyPr>
          <a:lstStyle/>
          <a:p>
            <a:pPr algn="ctr"/>
            <a:r>
              <a:rPr lang="de-DE" sz="2000" dirty="0" smtClean="0">
                <a:solidFill>
                  <a:srgbClr val="002060"/>
                </a:solidFill>
                <a:latin typeface="+mn-lt"/>
              </a:rPr>
              <a:t>Zu unterscheiden ist das verbindliche </a:t>
            </a:r>
            <a:r>
              <a:rPr lang="de-DE" sz="2000" i="1" dirty="0" smtClean="0">
                <a:solidFill>
                  <a:srgbClr val="002060"/>
                </a:solidFill>
                <a:latin typeface="+mn-lt"/>
              </a:rPr>
              <a:t>Zweitveröffentlichungsrecht</a:t>
            </a:r>
            <a:r>
              <a:rPr lang="de-DE" sz="2000" dirty="0" smtClean="0">
                <a:solidFill>
                  <a:srgbClr val="002060"/>
                </a:solidFill>
                <a:latin typeface="+mn-lt"/>
              </a:rPr>
              <a:t> von dem Zugeständnis vieler, auch der großen Zeitschriftenverlage wie Elsevier, Wiley oder Springer, eine Selbstpublikation der Werke </a:t>
            </a:r>
            <a:r>
              <a:rPr lang="de-DE" sz="2000" b="1" dirty="0" smtClean="0">
                <a:solidFill>
                  <a:srgbClr val="002060"/>
                </a:solidFill>
                <a:latin typeface="+mn-lt"/>
              </a:rPr>
              <a:t>(self archiving</a:t>
            </a:r>
            <a:r>
              <a:rPr lang="de-DE" sz="2000" dirty="0" smtClean="0">
                <a:solidFill>
                  <a:srgbClr val="002060"/>
                </a:solidFill>
                <a:latin typeface="+mn-lt"/>
              </a:rPr>
              <a:t>)  ihrer Autoren als </a:t>
            </a:r>
            <a:r>
              <a:rPr lang="de-DE" sz="2000" b="1" dirty="0" smtClean="0">
                <a:solidFill>
                  <a:srgbClr val="002060"/>
                </a:solidFill>
                <a:latin typeface="+mn-lt"/>
              </a:rPr>
              <a:t>Postprint</a:t>
            </a:r>
            <a:r>
              <a:rPr lang="de-DE" sz="2000" dirty="0" smtClean="0">
                <a:solidFill>
                  <a:srgbClr val="002060"/>
                </a:solidFill>
                <a:latin typeface="+mn-lt"/>
              </a:rPr>
              <a:t> zu erlauben (also die mit der in der Zeitschrift </a:t>
            </a:r>
            <a:r>
              <a:rPr lang="de-DE" sz="2000" b="1" dirty="0" smtClean="0">
                <a:solidFill>
                  <a:srgbClr val="002060"/>
                </a:solidFill>
                <a:latin typeface="+mn-lt"/>
              </a:rPr>
              <a:t>inhaltlich übereinstimmende</a:t>
            </a:r>
            <a:r>
              <a:rPr lang="de-DE" sz="2000" dirty="0" smtClean="0">
                <a:solidFill>
                  <a:srgbClr val="002060"/>
                </a:solidFill>
                <a:latin typeface="+mn-lt"/>
              </a:rPr>
              <a:t>, aber </a:t>
            </a:r>
            <a:r>
              <a:rPr lang="de-DE" sz="2000" b="1" dirty="0" smtClean="0">
                <a:solidFill>
                  <a:srgbClr val="002060"/>
                </a:solidFill>
                <a:latin typeface="+mn-lt"/>
              </a:rPr>
              <a:t>nicht verlagsformatierte Endversion </a:t>
            </a:r>
            <a:r>
              <a:rPr lang="de-DE" sz="2000" dirty="0" smtClean="0">
                <a:solidFill>
                  <a:srgbClr val="002060"/>
                </a:solidFill>
                <a:latin typeface="+mn-lt"/>
              </a:rPr>
              <a:t>des Artikels).</a:t>
            </a:r>
          </a:p>
          <a:p>
            <a:pPr marL="355600" indent="-355600" algn="ctr"/>
            <a:endParaRPr lang="de-DE" sz="2000" dirty="0" smtClean="0">
              <a:solidFill>
                <a:srgbClr val="002060"/>
              </a:solidFill>
              <a:latin typeface="+mn-lt"/>
            </a:endParaRPr>
          </a:p>
          <a:p>
            <a:pPr algn="ctr"/>
            <a:r>
              <a:rPr lang="de-DE" sz="2000" dirty="0" smtClean="0">
                <a:solidFill>
                  <a:srgbClr val="002060"/>
                </a:solidFill>
                <a:latin typeface="+mn-lt"/>
              </a:rPr>
              <a:t>Einige Verlage bzw. einzelne Zeitschriften (z.B. die von IEEE) erlauben dies sogar in der </a:t>
            </a:r>
            <a:r>
              <a:rPr lang="de-DE" sz="2000" b="1" dirty="0" smtClean="0">
                <a:solidFill>
                  <a:srgbClr val="002060"/>
                </a:solidFill>
                <a:latin typeface="+mn-lt"/>
              </a:rPr>
              <a:t>Verlagsversion</a:t>
            </a:r>
            <a:r>
              <a:rPr lang="de-DE" sz="2000" dirty="0" smtClean="0">
                <a:solidFill>
                  <a:srgbClr val="002060"/>
                </a:solidFill>
                <a:latin typeface="+mn-lt"/>
              </a:rPr>
              <a:t> (verlagsformatierte pdf-Datei). </a:t>
            </a:r>
          </a:p>
          <a:p>
            <a:pPr algn="ctr"/>
            <a:endParaRPr lang="de-DE" sz="2000" dirty="0" smtClean="0">
              <a:solidFill>
                <a:srgbClr val="002060"/>
              </a:solidFill>
              <a:latin typeface="+mn-lt"/>
            </a:endParaRPr>
          </a:p>
          <a:p>
            <a:pPr algn="ctr"/>
            <a:r>
              <a:rPr lang="de-DE" sz="2000" dirty="0" smtClean="0">
                <a:solidFill>
                  <a:srgbClr val="002060"/>
                </a:solidFill>
                <a:latin typeface="+mn-lt"/>
              </a:rPr>
              <a:t>Nach der </a:t>
            </a:r>
            <a:r>
              <a:rPr lang="de-DE" sz="2000" b="1" dirty="0" smtClean="0">
                <a:solidFill>
                  <a:srgbClr val="002060"/>
                </a:solidFill>
                <a:latin typeface="+mn-lt"/>
                <a:hlinkClick r:id="rId3"/>
              </a:rPr>
              <a:t>Sherpa-Romeo</a:t>
            </a:r>
            <a:r>
              <a:rPr lang="de-DE" sz="2000" dirty="0" smtClean="0">
                <a:solidFill>
                  <a:srgbClr val="002060"/>
                </a:solidFill>
                <a:latin typeface="+mn-lt"/>
              </a:rPr>
              <a:t>-Liste gestatten über 120 Verlage weltweit die Einstellung des Verlags-PDFs ohne Restriktionen und zeitgleich mit dem Erscheinen.</a:t>
            </a:r>
          </a:p>
          <a:p>
            <a:pPr algn="ctr"/>
            <a:endParaRPr lang="de-DE" sz="2000" dirty="0" smtClean="0">
              <a:solidFill>
                <a:srgbClr val="002060"/>
              </a:solidFill>
              <a:latin typeface="+mn-lt"/>
            </a:endParaRPr>
          </a:p>
          <a:p>
            <a:pPr algn="ctr"/>
            <a:r>
              <a:rPr lang="en-US" sz="2000" dirty="0" smtClean="0">
                <a:solidFill>
                  <a:srgbClr val="002060"/>
                </a:solidFill>
                <a:latin typeface="+mn-lt"/>
                <a:hlinkClick r:id="rId4"/>
              </a:rPr>
              <a:t>Stevan Harnad </a:t>
            </a:r>
            <a:r>
              <a:rPr lang="en-US" sz="2000" dirty="0" smtClean="0">
                <a:solidFill>
                  <a:srgbClr val="002060"/>
                </a:solidFill>
                <a:latin typeface="+mn-lt"/>
              </a:rPr>
              <a:t>geht davon aus, dass “91% of journals have even given author self-archiving their explicit green light”</a:t>
            </a:r>
            <a:br>
              <a:rPr lang="en-US" sz="2000" dirty="0" smtClean="0">
                <a:solidFill>
                  <a:srgbClr val="002060"/>
                </a:solidFill>
                <a:latin typeface="+mn-lt"/>
              </a:rPr>
            </a:br>
            <a:endParaRPr lang="en-US" sz="2000" dirty="0" smtClean="0">
              <a:solidFill>
                <a:srgbClr val="002060"/>
              </a:solidFill>
              <a:latin typeface="+mn-lt"/>
            </a:endParaRPr>
          </a:p>
          <a:p>
            <a:pPr algn="ctr"/>
            <a:r>
              <a:rPr lang="en-US" sz="2000" dirty="0" smtClean="0">
                <a:solidFill>
                  <a:srgbClr val="002060"/>
                </a:solidFill>
                <a:latin typeface="+mn-lt"/>
              </a:rPr>
              <a:t>(oft aber nur in der </a:t>
            </a:r>
            <a:r>
              <a:rPr lang="en-US" sz="2000" b="1" dirty="0" smtClean="0">
                <a:solidFill>
                  <a:srgbClr val="002060"/>
                </a:solidFill>
                <a:latin typeface="+mn-lt"/>
              </a:rPr>
              <a:t>Preprint-Version</a:t>
            </a:r>
            <a:r>
              <a:rPr lang="en-US" sz="2000" dirty="0" smtClean="0">
                <a:solidFill>
                  <a:srgbClr val="002060"/>
                </a:solidFill>
                <a:latin typeface="+mn-lt"/>
              </a:rPr>
              <a:t>)</a:t>
            </a:r>
            <a:endParaRPr lang="de-DE" sz="2000" dirty="0">
              <a:solidFill>
                <a:srgbClr val="002060"/>
              </a:solidFill>
              <a:latin typeface="+mn-lt"/>
            </a:endParaRPr>
          </a:p>
        </p:txBody>
      </p:sp>
      <p:sp>
        <p:nvSpPr>
          <p:cNvPr id="16" name="Text Box 1028"/>
          <p:cNvSpPr txBox="1">
            <a:spLocks noChangeArrowheads="1"/>
          </p:cNvSpPr>
          <p:nvPr/>
        </p:nvSpPr>
        <p:spPr bwMode="auto">
          <a:xfrm>
            <a:off x="251520" y="116632"/>
            <a:ext cx="8568952" cy="400110"/>
          </a:xfrm>
          <a:prstGeom prst="rect">
            <a:avLst/>
          </a:prstGeom>
          <a:solidFill>
            <a:srgbClr val="002060"/>
          </a:solidFill>
          <a:ln w="12700">
            <a:noFill/>
            <a:miter lim="800000"/>
            <a:headEnd type="none" w="sm" len="sm"/>
            <a:tailEnd type="none" w="sm" len="sm"/>
          </a:ln>
          <a:effectLst/>
        </p:spPr>
        <p:txBody>
          <a:bodyPr wrap="square">
            <a:spAutoFit/>
          </a:bodyPr>
          <a:lstStyle/>
          <a:p>
            <a:pPr marL="355600" indent="-355600" algn="ctr">
              <a:spcBef>
                <a:spcPct val="50000"/>
              </a:spcBef>
              <a:buFontTx/>
              <a:buNone/>
            </a:pPr>
            <a:r>
              <a:rPr lang="de-DE" sz="2000" b="1" dirty="0" smtClean="0">
                <a:solidFill>
                  <a:schemeClr val="bg1"/>
                </a:solidFill>
                <a:latin typeface="+mn-lt"/>
                <a:cs typeface="Times New Roman" pitchFamily="18" charset="0"/>
              </a:rPr>
              <a:t>Was ist das Zweitveröffentlichungsrecht?</a:t>
            </a:r>
            <a:endParaRPr lang="de-DE" sz="2000" b="1"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028"/>
          <p:cNvSpPr txBox="1">
            <a:spLocks noChangeArrowheads="1"/>
          </p:cNvSpPr>
          <p:nvPr/>
        </p:nvSpPr>
        <p:spPr bwMode="auto">
          <a:xfrm>
            <a:off x="251520" y="116632"/>
            <a:ext cx="8568952" cy="400110"/>
          </a:xfrm>
          <a:prstGeom prst="rect">
            <a:avLst/>
          </a:prstGeom>
          <a:solidFill>
            <a:srgbClr val="002060"/>
          </a:solidFill>
          <a:ln w="12700">
            <a:noFill/>
            <a:miter lim="800000"/>
            <a:headEnd type="none" w="sm" len="sm"/>
            <a:tailEnd type="none" w="sm" len="sm"/>
          </a:ln>
          <a:effectLst/>
        </p:spPr>
        <p:txBody>
          <a:bodyPr wrap="square">
            <a:spAutoFit/>
          </a:bodyPr>
          <a:lstStyle/>
          <a:p>
            <a:pPr marL="355600" indent="-355600" algn="ctr">
              <a:spcBef>
                <a:spcPct val="50000"/>
              </a:spcBef>
              <a:buFontTx/>
              <a:buNone/>
            </a:pPr>
            <a:r>
              <a:rPr lang="de-DE" sz="2000" b="1" dirty="0" smtClean="0">
                <a:solidFill>
                  <a:schemeClr val="bg1"/>
                </a:solidFill>
                <a:latin typeface="+mn-lt"/>
                <a:cs typeface="Times New Roman" pitchFamily="18" charset="0"/>
              </a:rPr>
              <a:t>Was ist das Zweitveröffentlichungsrecht?</a:t>
            </a:r>
            <a:endParaRPr lang="de-DE" sz="2000" b="1" dirty="0">
              <a:solidFill>
                <a:schemeClr val="bg1"/>
              </a:solidFill>
              <a:latin typeface="+mn-lt"/>
            </a:endParaRPr>
          </a:p>
        </p:txBody>
      </p:sp>
      <p:pic>
        <p:nvPicPr>
          <p:cNvPr id="5122" name="Picture 2"/>
          <p:cNvPicPr>
            <a:picLocks noChangeAspect="1" noChangeArrowheads="1"/>
          </p:cNvPicPr>
          <p:nvPr/>
        </p:nvPicPr>
        <p:blipFill>
          <a:blip r:embed="rId3" cstate="print"/>
          <a:srcRect/>
          <a:stretch>
            <a:fillRect/>
          </a:stretch>
        </p:blipFill>
        <p:spPr bwMode="auto">
          <a:xfrm>
            <a:off x="792163" y="1271588"/>
            <a:ext cx="7559675" cy="4313237"/>
          </a:xfrm>
          <a:prstGeom prst="rect">
            <a:avLst/>
          </a:prstGeom>
          <a:noFill/>
          <a:ln w="9525">
            <a:noFill/>
            <a:miter lim="800000"/>
            <a:headEnd/>
            <a:tailEnd/>
          </a:ln>
        </p:spPr>
      </p:pic>
      <p:sp>
        <p:nvSpPr>
          <p:cNvPr id="5" name="Textfeld 4"/>
          <p:cNvSpPr txBox="1"/>
          <p:nvPr/>
        </p:nvSpPr>
        <p:spPr>
          <a:xfrm>
            <a:off x="323528" y="5805264"/>
            <a:ext cx="8424936" cy="338554"/>
          </a:xfrm>
          <a:prstGeom prst="rect">
            <a:avLst/>
          </a:prstGeom>
          <a:noFill/>
        </p:spPr>
        <p:txBody>
          <a:bodyPr wrap="square" rtlCol="0">
            <a:spAutoFit/>
          </a:bodyPr>
          <a:lstStyle/>
          <a:p>
            <a:pPr algn="ctr"/>
            <a:r>
              <a:rPr lang="de-DE" sz="1600" dirty="0" smtClean="0"/>
              <a:t>Tabelle aus: http://bibliothek.fzk.de/onlinedok/veranstaltungen/oainfo/OA_Huebner.pdf</a:t>
            </a:r>
            <a:endParaRPr lang="de-DE" sz="16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Network">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file:///C:/Dokumente%20und%20Einstellungen/00-Laufendes/Vortraege2010/IFLA-Goetebur/Goteborg2010-PP-HM260710-OO.odp/Network</Template>
  <TotalTime>0</TotalTime>
  <Words>2603</Words>
  <Application>Microsoft Office PowerPoint</Application>
  <PresentationFormat>Bildschirmpräsentation (4:3)</PresentationFormat>
  <Paragraphs>207</Paragraphs>
  <Slides>40</Slides>
  <Notes>34</Notes>
  <HiddenSlides>0</HiddenSlides>
  <MMClips>0</MMClips>
  <ScaleCrop>false</ScaleCrop>
  <HeadingPairs>
    <vt:vector size="4" baseType="variant">
      <vt:variant>
        <vt:lpstr>Design</vt:lpstr>
      </vt:variant>
      <vt:variant>
        <vt:i4>3</vt:i4>
      </vt:variant>
      <vt:variant>
        <vt:lpstr>Folientitel</vt:lpstr>
      </vt:variant>
      <vt:variant>
        <vt:i4>40</vt:i4>
      </vt:variant>
    </vt:vector>
  </HeadingPairs>
  <TitlesOfParts>
    <vt:vector size="43" baseType="lpstr">
      <vt:lpstr>Network</vt:lpstr>
      <vt:lpstr>Standard 1</vt:lpstr>
      <vt:lpstr>Standard</vt:lpstr>
      <vt:lpstr>Der Streit um die Regelung des Zweitveröffentlichungsrechts im Urheberrecht</vt:lpstr>
      <vt:lpstr>Folie 2</vt:lpstr>
      <vt:lpstr>Folie 3</vt:lpstr>
      <vt:lpstr>Folie 4</vt:lpstr>
      <vt:lpstr>Folie 5</vt:lpstr>
      <vt:lpstr>Was ist das Zweitveröffentlichungs-recht?</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Statutory regulations in copyright law for document delivery</dc:title>
  <dc:creator>hmueller</dc:creator>
  <cp:lastModifiedBy>rk</cp:lastModifiedBy>
  <cp:revision>339</cp:revision>
  <cp:lastPrinted>1601-01-01T00:00:00Z</cp:lastPrinted>
  <dcterms:created xsi:type="dcterms:W3CDTF">2010-07-07T12:18:28Z</dcterms:created>
  <dcterms:modified xsi:type="dcterms:W3CDTF">2011-03-14T08:06:05Z</dcterms:modified>
</cp:coreProperties>
</file>