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18"/>
  </p:notesMasterIdLst>
  <p:handoutMasterIdLst>
    <p:handoutMasterId r:id="rId19"/>
  </p:handoutMasterIdLst>
  <p:sldIdLst>
    <p:sldId id="535" r:id="rId4"/>
    <p:sldId id="259" r:id="rId5"/>
    <p:sldId id="416" r:id="rId6"/>
    <p:sldId id="405" r:id="rId7"/>
    <p:sldId id="338" r:id="rId8"/>
    <p:sldId id="537" r:id="rId9"/>
    <p:sldId id="467" r:id="rId10"/>
    <p:sldId id="538" r:id="rId11"/>
    <p:sldId id="539" r:id="rId12"/>
    <p:sldId id="541" r:id="rId13"/>
    <p:sldId id="540" r:id="rId14"/>
    <p:sldId id="300" r:id="rId15"/>
    <p:sldId id="301" r:id="rId16"/>
    <p:sldId id="536" r:id="rId17"/>
  </p:sldIdLst>
  <p:sldSz cx="9144000" cy="6858000" type="screen4x3"/>
  <p:notesSz cx="6877050" cy="1000125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8" autoAdjust="0"/>
    <p:restoredTop sz="86377" autoAdjust="0"/>
  </p:normalViewPr>
  <p:slideViewPr>
    <p:cSldViewPr>
      <p:cViewPr varScale="1">
        <p:scale>
          <a:sx n="85" d="100"/>
          <a:sy n="85" d="100"/>
        </p:scale>
        <p:origin x="-1142" y="-77"/>
      </p:cViewPr>
      <p:guideLst>
        <p:guide orient="horz" pos="2160"/>
        <p:guide pos="2880"/>
      </p:guideLst>
    </p:cSldViewPr>
  </p:slideViewPr>
  <p:outlineViewPr>
    <p:cViewPr>
      <p:scale>
        <a:sx n="33" d="100"/>
        <a:sy n="33" d="100"/>
      </p:scale>
      <p:origin x="264" y="4581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80055" cy="500063"/>
          </a:xfrm>
          <a:prstGeom prst="rect">
            <a:avLst/>
          </a:prstGeom>
          <a:noFill/>
          <a:ln>
            <a:noFill/>
          </a:ln>
        </p:spPr>
        <p:txBody>
          <a:bodyPr vert="horz" wrap="square" lIns="96442" tIns="48221" rIns="96442" bIns="48221"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3" name="Rectangle 3"/>
          <p:cNvSpPr txBox="1">
            <a:spLocks noGrp="1"/>
          </p:cNvSpPr>
          <p:nvPr>
            <p:ph type="dt" sz="quarter" idx="1"/>
          </p:nvPr>
        </p:nvSpPr>
        <p:spPr>
          <a:xfrm>
            <a:off x="3895404" y="0"/>
            <a:ext cx="2980055" cy="500063"/>
          </a:xfrm>
          <a:prstGeom prst="rect">
            <a:avLst/>
          </a:prstGeom>
          <a:noFill/>
          <a:ln>
            <a:noFill/>
          </a:ln>
        </p:spPr>
        <p:txBody>
          <a:bodyPr vert="horz" wrap="square" lIns="96442" tIns="48221" rIns="96442" bIns="48221"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4" name="Rectangle 4"/>
          <p:cNvSpPr txBox="1">
            <a:spLocks noGrp="1"/>
          </p:cNvSpPr>
          <p:nvPr>
            <p:ph type="ftr" sz="quarter" idx="2"/>
          </p:nvPr>
        </p:nvSpPr>
        <p:spPr>
          <a:xfrm>
            <a:off x="0" y="9499451"/>
            <a:ext cx="2980055" cy="500063"/>
          </a:xfrm>
          <a:prstGeom prst="rect">
            <a:avLst/>
          </a:prstGeom>
          <a:noFill/>
          <a:ln>
            <a:noFill/>
          </a:ln>
        </p:spPr>
        <p:txBody>
          <a:bodyPr vert="horz" wrap="square" lIns="96442" tIns="48221" rIns="96442" bIns="48221" anchor="b"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5" name="Rectangle 5"/>
          <p:cNvSpPr txBox="1">
            <a:spLocks noGrp="1"/>
          </p:cNvSpPr>
          <p:nvPr>
            <p:ph type="sldNum" sz="quarter" idx="3"/>
          </p:nvPr>
        </p:nvSpPr>
        <p:spPr>
          <a:xfrm>
            <a:off x="3895404" y="9499451"/>
            <a:ext cx="2980055" cy="500063"/>
          </a:xfrm>
          <a:prstGeom prst="rect">
            <a:avLst/>
          </a:prstGeom>
          <a:noFill/>
          <a:ln>
            <a:noFill/>
          </a:ln>
        </p:spPr>
        <p:txBody>
          <a:bodyPr vert="horz" wrap="square" lIns="96442" tIns="48221" rIns="96442" bIns="48221" anchor="b" anchorCtr="0" compatLnSpc="0"/>
          <a:lstStyle>
            <a:lvl1pPr algn="r" fontAlgn="auto">
              <a:spcBef>
                <a:spcPts val="0"/>
              </a:spcBef>
              <a:spcAft>
                <a:spcPts val="0"/>
              </a:spcAft>
              <a:defRPr sz="1900" kern="0">
                <a:solidFill>
                  <a:srgbClr val="000000"/>
                </a:solidFill>
                <a:latin typeface="Arial" pitchFamily="18"/>
                <a:ea typeface="Arial Unicode MS" pitchFamily="2"/>
                <a:cs typeface="Arial" pitchFamily="2"/>
              </a:defRPr>
            </a:lvl1pPr>
          </a:lstStyle>
          <a:p>
            <a:pPr>
              <a:defRPr sz="1800" b="0" i="0" u="none" strike="noStrike" kern="0" cap="none" spc="0" baseline="0">
                <a:solidFill>
                  <a:srgbClr val="000000"/>
                </a:solidFill>
                <a:uFillTx/>
              </a:defRPr>
            </a:pPr>
            <a:fld id="{969234DE-6FDD-41F8-B864-9D0F8AFCBD00}" type="slidenum">
              <a:rPr lang="en-US"/>
              <a:pPr>
                <a:defRPr sz="1800" b="0" i="0" u="none" strike="noStrike" kern="0" cap="none" spc="0" baseline="0">
                  <a:solidFill>
                    <a:srgbClr val="000000"/>
                  </a:solidFill>
                  <a:uFillTx/>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80055" cy="500063"/>
          </a:xfrm>
          <a:prstGeom prst="rect">
            <a:avLst/>
          </a:prstGeom>
          <a:noFill/>
          <a:ln>
            <a:noFill/>
          </a:ln>
        </p:spPr>
        <p:txBody>
          <a:bodyPr vert="horz" wrap="square" lIns="96442" tIns="48221" rIns="96442" bIns="48221" anchor="t" anchorCtr="0" compatLnSpc="1"/>
          <a:lstStyle>
            <a:lvl1pPr marL="0" marR="0" lvl="0" indent="0" algn="l" defTabSz="964418" rtl="0" fontAlgn="auto" hangingPunct="0">
              <a:lnSpc>
                <a:spcPct val="100000"/>
              </a:lnSpc>
              <a:spcBef>
                <a:spcPts val="0"/>
              </a:spcBef>
              <a:spcAft>
                <a:spcPts val="0"/>
              </a:spcAft>
              <a:buNone/>
              <a:tabLst/>
              <a:defRPr lang="de-DE" sz="25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3" name="Rectangle 3"/>
          <p:cNvSpPr txBox="1">
            <a:spLocks noGrp="1"/>
          </p:cNvSpPr>
          <p:nvPr>
            <p:ph type="dt" idx="1"/>
          </p:nvPr>
        </p:nvSpPr>
        <p:spPr>
          <a:xfrm>
            <a:off x="3895404" y="0"/>
            <a:ext cx="2980055" cy="500063"/>
          </a:xfrm>
          <a:prstGeom prst="rect">
            <a:avLst/>
          </a:prstGeom>
          <a:noFill/>
          <a:ln>
            <a:noFill/>
          </a:ln>
        </p:spPr>
        <p:txBody>
          <a:bodyPr vert="horz" wrap="square" lIns="96442" tIns="48221" rIns="96442" bIns="48221" anchor="t" anchorCtr="0" compatLnSpc="1"/>
          <a:lstStyle>
            <a:lvl1pPr marL="0" marR="0" lvl="0" indent="0" algn="l" defTabSz="964418" rtl="0" fontAlgn="auto" hangingPunct="0">
              <a:lnSpc>
                <a:spcPct val="100000"/>
              </a:lnSpc>
              <a:spcBef>
                <a:spcPts val="0"/>
              </a:spcBef>
              <a:spcAft>
                <a:spcPts val="0"/>
              </a:spcAft>
              <a:buNone/>
              <a:tabLst/>
              <a:defRPr lang="de-DE" sz="25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9396" name="Rectangle 4"/>
          <p:cNvSpPr>
            <a:spLocks noGrp="1" noRot="1" noChangeAspect="1"/>
          </p:cNvSpPr>
          <p:nvPr>
            <p:ph type="sldImg" idx="2"/>
          </p:nvPr>
        </p:nvSpPr>
        <p:spPr bwMode="auto">
          <a:xfrm>
            <a:off x="939800" y="750888"/>
            <a:ext cx="4997450" cy="3749675"/>
          </a:xfrm>
          <a:prstGeom prst="rect">
            <a:avLst/>
          </a:prstGeom>
          <a:noFill/>
          <a:ln w="9525">
            <a:noFill/>
            <a:miter lim="800000"/>
            <a:headEnd/>
            <a:tailEnd/>
          </a:ln>
        </p:spPr>
      </p:sp>
      <p:sp>
        <p:nvSpPr>
          <p:cNvPr id="5" name="Rectangle 5"/>
          <p:cNvSpPr txBox="1">
            <a:spLocks noGrp="1"/>
          </p:cNvSpPr>
          <p:nvPr>
            <p:ph type="body" sz="quarter" idx="3"/>
          </p:nvPr>
        </p:nvSpPr>
        <p:spPr>
          <a:xfrm>
            <a:off x="687705" y="4750594"/>
            <a:ext cx="5501640" cy="4500563"/>
          </a:xfrm>
          <a:prstGeom prst="rect">
            <a:avLst/>
          </a:prstGeom>
          <a:noFill/>
          <a:ln>
            <a:noFill/>
          </a:ln>
        </p:spPr>
        <p:txBody>
          <a:bodyPr vert="horz" wrap="square" lIns="96442" tIns="48221" rIns="96442" bIns="4822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9499451"/>
            <a:ext cx="2980055" cy="500063"/>
          </a:xfrm>
          <a:prstGeom prst="rect">
            <a:avLst/>
          </a:prstGeom>
          <a:noFill/>
          <a:ln>
            <a:noFill/>
          </a:ln>
        </p:spPr>
        <p:txBody>
          <a:bodyPr vert="horz" wrap="square" lIns="96442" tIns="48221" rIns="96442" bIns="48221" anchor="b" anchorCtr="0" compatLnSpc="1"/>
          <a:lstStyle>
            <a:lvl1pPr marL="0" marR="0" lvl="0" indent="0" algn="l" defTabSz="964418" rtl="0" fontAlgn="auto" hangingPunct="0">
              <a:lnSpc>
                <a:spcPct val="100000"/>
              </a:lnSpc>
              <a:spcBef>
                <a:spcPts val="0"/>
              </a:spcBef>
              <a:spcAft>
                <a:spcPts val="0"/>
              </a:spcAft>
              <a:buNone/>
              <a:tabLst/>
              <a:defRPr lang="de-DE" sz="25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7" name="Rectangle 7"/>
          <p:cNvSpPr txBox="1">
            <a:spLocks noGrp="1"/>
          </p:cNvSpPr>
          <p:nvPr>
            <p:ph type="sldNum" sz="quarter" idx="5"/>
          </p:nvPr>
        </p:nvSpPr>
        <p:spPr>
          <a:xfrm>
            <a:off x="3895404" y="9499451"/>
            <a:ext cx="2980055" cy="500063"/>
          </a:xfrm>
          <a:prstGeom prst="rect">
            <a:avLst/>
          </a:prstGeom>
          <a:noFill/>
          <a:ln>
            <a:noFill/>
          </a:ln>
        </p:spPr>
        <p:txBody>
          <a:bodyPr vert="horz" wrap="square" lIns="96442" tIns="48221" rIns="96442" bIns="48221" anchor="b" anchorCtr="0" compatLnSpc="1"/>
          <a:lstStyle>
            <a:lvl1pPr marL="0" marR="0" lvl="0" indent="0" algn="r" defTabSz="964418"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Arial" pitchFamily="18"/>
                <a:ea typeface="Arial Unicode MS" pitchFamily="2"/>
                <a:cs typeface="Arial" pitchFamily="2"/>
              </a:defRPr>
            </a:lvl1pPr>
          </a:lstStyle>
          <a:p>
            <a:pPr>
              <a:defRPr/>
            </a:pPr>
            <a:fld id="{92E16BD3-539A-4F30-850B-8F77683789BE}" type="slidenum">
              <a:rPr/>
              <a:pPr>
                <a:defRPr/>
              </a:pPr>
              <a:t>‹Nr.›</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1pPr>
    <a:lvl2pPr marL="457200" lvl="1"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2pPr>
    <a:lvl3pPr marL="914400" lvl="2"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3pPr>
    <a:lvl4pPr marL="1371600" lvl="3"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4pPr>
    <a:lvl5pPr marL="1828800" lvl="4"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90128"/>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6995" y="10091540"/>
            <a:ext cx="2980055" cy="531316"/>
          </a:xfrm>
          <a:prstGeom prst="rect">
            <a:avLst/>
          </a:prstGeom>
          <a:noFill/>
          <a:ln>
            <a:noFill/>
          </a:ln>
        </p:spPr>
        <p:txBody>
          <a:bodyPr lIns="20127" tIns="0" rIns="20127" bIns="0" anchor="b" compatLnSpc="0"/>
          <a:lstStyle/>
          <a:p>
            <a:pPr algn="r" fontAlgn="auto" hangingPunct="0">
              <a:spcBef>
                <a:spcPts val="0"/>
              </a:spcBef>
              <a:spcAft>
                <a:spcPts val="0"/>
              </a:spcAft>
              <a:defRPr sz="1800" b="0" i="0" u="none" strike="noStrike" kern="0" cap="none" spc="0" baseline="0">
                <a:solidFill>
                  <a:srgbClr val="000000"/>
                </a:solidFill>
                <a:uFillTx/>
              </a:defRPr>
            </a:pPr>
            <a:fld id="{A94CBF13-DD60-4382-A002-9FBD8B832580}" type="slidenum">
              <a:rPr lang="de-DE" sz="11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12</a:t>
            </a:fld>
            <a:endParaRPr lang="de-DE" sz="1100" i="1" kern="0" dirty="0">
              <a:solidFill>
                <a:srgbClr val="000000"/>
              </a:solidFill>
              <a:latin typeface="Arial" pitchFamily="34"/>
              <a:ea typeface="Arial Unicode MS" pitchFamily="2"/>
              <a:cs typeface="Tahoma" pitchFamily="2"/>
            </a:endParaRPr>
          </a:p>
        </p:txBody>
      </p:sp>
      <p:sp>
        <p:nvSpPr>
          <p:cNvPr id="105475" name="Rectangle 2"/>
          <p:cNvSpPr>
            <a:spLocks noGrp="1" noRot="1" noChangeAspect="1" noTextEdit="1"/>
          </p:cNvSpPr>
          <p:nvPr>
            <p:ph type="sldImg"/>
          </p:nvPr>
        </p:nvSpPr>
        <p:spPr>
          <a:xfrm>
            <a:off x="790575" y="803275"/>
            <a:ext cx="5295900" cy="3971925"/>
          </a:xfrm>
          <a:solidFill>
            <a:srgbClr val="4F81BD"/>
          </a:solidFill>
          <a:ln w="25557">
            <a:solidFill>
              <a:srgbClr val="385D8A"/>
            </a:solidFill>
          </a:ln>
        </p:spPr>
      </p:sp>
      <p:sp>
        <p:nvSpPr>
          <p:cNvPr id="105476" name="Rectangle 3"/>
          <p:cNvSpPr txBox="1">
            <a:spLocks noGrp="1"/>
          </p:cNvSpPr>
          <p:nvPr>
            <p:ph type="body" sz="quarter" idx="1"/>
          </p:nvPr>
        </p:nvSpPr>
        <p:spPr bwMode="auto">
          <a:xfrm>
            <a:off x="916940" y="5044034"/>
            <a:ext cx="5043170" cy="4783583"/>
          </a:xfrm>
          <a:noFill/>
        </p:spPr>
        <p:txBody>
          <a:bodyPr lIns="97955" tIns="48982" rIns="97955" bIns="48982" numCol="1">
            <a:prstTxWarp prst="textNoShape">
              <a:avLst/>
            </a:prstTxWarp>
          </a:bodyPr>
          <a:lstStyle/>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6995" y="10091540"/>
            <a:ext cx="2980055" cy="531316"/>
          </a:xfrm>
          <a:prstGeom prst="rect">
            <a:avLst/>
          </a:prstGeom>
          <a:noFill/>
          <a:ln>
            <a:noFill/>
          </a:ln>
        </p:spPr>
        <p:txBody>
          <a:bodyPr lIns="20127" tIns="0" rIns="20127" bIns="0" anchor="b" compatLnSpc="0"/>
          <a:lstStyle/>
          <a:p>
            <a:pPr algn="r" fontAlgn="auto" hangingPunct="0">
              <a:spcBef>
                <a:spcPts val="0"/>
              </a:spcBef>
              <a:spcAft>
                <a:spcPts val="0"/>
              </a:spcAft>
              <a:defRPr sz="1800" b="0" i="0" u="none" strike="noStrike" kern="0" cap="none" spc="0" baseline="0">
                <a:solidFill>
                  <a:srgbClr val="000000"/>
                </a:solidFill>
                <a:uFillTx/>
              </a:defRPr>
            </a:pPr>
            <a:fld id="{3D704DEF-D7CC-4E6F-A34A-CB673AF4B70E}" type="slidenum">
              <a:rPr lang="de-DE" sz="11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13</a:t>
            </a:fld>
            <a:endParaRPr lang="de-DE" sz="1100" i="1" kern="0" dirty="0">
              <a:solidFill>
                <a:srgbClr val="000000"/>
              </a:solidFill>
              <a:latin typeface="Arial" pitchFamily="34"/>
              <a:ea typeface="Arial Unicode MS" pitchFamily="2"/>
              <a:cs typeface="Tahoma" pitchFamily="2"/>
            </a:endParaRPr>
          </a:p>
        </p:txBody>
      </p:sp>
      <p:sp>
        <p:nvSpPr>
          <p:cNvPr id="106499" name="Rectangle 2"/>
          <p:cNvSpPr>
            <a:spLocks noGrp="1" noRot="1" noChangeAspect="1" noTextEdit="1"/>
          </p:cNvSpPr>
          <p:nvPr>
            <p:ph type="sldImg"/>
          </p:nvPr>
        </p:nvSpPr>
        <p:spPr>
          <a:xfrm>
            <a:off x="790575" y="803275"/>
            <a:ext cx="5295900" cy="3971925"/>
          </a:xfrm>
          <a:solidFill>
            <a:srgbClr val="4F81BD"/>
          </a:solidFill>
          <a:ln w="25557">
            <a:solidFill>
              <a:srgbClr val="385D8A"/>
            </a:solidFill>
          </a:ln>
        </p:spPr>
      </p:sp>
      <p:sp>
        <p:nvSpPr>
          <p:cNvPr id="106500" name="Rectangle 3"/>
          <p:cNvSpPr txBox="1">
            <a:spLocks noGrp="1"/>
          </p:cNvSpPr>
          <p:nvPr>
            <p:ph type="body" sz="quarter" idx="1"/>
          </p:nvPr>
        </p:nvSpPr>
        <p:spPr bwMode="auto">
          <a:xfrm>
            <a:off x="916940" y="5044034"/>
            <a:ext cx="5043170" cy="4783583"/>
          </a:xfrm>
          <a:noFill/>
        </p:spPr>
        <p:txBody>
          <a:bodyPr lIns="97955" tIns="48982" rIns="97955" bIns="48982" numCol="1">
            <a:prstTxWarp prst="textNoShape">
              <a:avLst/>
            </a:prstTxWarp>
          </a:bodyPr>
          <a:lstStyle/>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Line 2"/>
          <p:cNvSpPr/>
          <p:nvPr/>
        </p:nvSpPr>
        <p:spPr>
          <a:xfrm>
            <a:off x="7315200" y="1066800"/>
            <a:ext cx="0" cy="44958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000000"/>
            </a:solidFill>
            <a:prstDash val="solid"/>
            <a:round/>
          </a:ln>
        </p:spPr>
        <p:txBody>
          <a:bodyP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grpSp>
        <p:nvGrpSpPr>
          <p:cNvPr id="6" name="Group 8"/>
          <p:cNvGrpSpPr>
            <a:grpSpLocks/>
          </p:cNvGrpSpPr>
          <p:nvPr/>
        </p:nvGrpSpPr>
        <p:grpSpPr bwMode="auto">
          <a:xfrm>
            <a:off x="7493000" y="2992438"/>
            <a:ext cx="1338263" cy="2189162"/>
            <a:chOff x="7493041" y="2992319"/>
            <a:chExt cx="1338114" cy="2189155"/>
          </a:xfrm>
        </p:grpSpPr>
        <p:sp>
          <p:nvSpPr>
            <p:cNvPr id="7" name="Oval 9"/>
            <p:cNvSpPr/>
            <p:nvPr/>
          </p:nvSpPr>
          <p:spPr>
            <a:xfrm>
              <a:off x="7493041" y="299231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8" name="Oval 10"/>
            <p:cNvSpPr/>
            <p:nvPr/>
          </p:nvSpPr>
          <p:spPr>
            <a:xfrm>
              <a:off x="7777172" y="299231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9" name="Oval 11"/>
            <p:cNvSpPr/>
            <p:nvPr/>
          </p:nvSpPr>
          <p:spPr>
            <a:xfrm>
              <a:off x="8061303" y="299231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0" name="Oval 12"/>
            <p:cNvSpPr/>
            <p:nvPr/>
          </p:nvSpPr>
          <p:spPr>
            <a:xfrm>
              <a:off x="7493041" y="3276480"/>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1" name="Oval 13"/>
            <p:cNvSpPr/>
            <p:nvPr/>
          </p:nvSpPr>
          <p:spPr>
            <a:xfrm>
              <a:off x="7777172" y="3276480"/>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2" name="Oval 14"/>
            <p:cNvSpPr/>
            <p:nvPr/>
          </p:nvSpPr>
          <p:spPr>
            <a:xfrm>
              <a:off x="8061303" y="3276480"/>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3" name="Oval 15"/>
            <p:cNvSpPr/>
            <p:nvPr/>
          </p:nvSpPr>
          <p:spPr>
            <a:xfrm>
              <a:off x="8345434" y="3276480"/>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4" name="Oval 16"/>
            <p:cNvSpPr/>
            <p:nvPr/>
          </p:nvSpPr>
          <p:spPr>
            <a:xfrm>
              <a:off x="7493041"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5" name="Oval 17"/>
            <p:cNvSpPr/>
            <p:nvPr/>
          </p:nvSpPr>
          <p:spPr>
            <a:xfrm>
              <a:off x="7777172" y="3560642"/>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6" name="Oval 18"/>
            <p:cNvSpPr/>
            <p:nvPr/>
          </p:nvSpPr>
          <p:spPr>
            <a:xfrm>
              <a:off x="8061303"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7" name="Oval 19"/>
            <p:cNvSpPr/>
            <p:nvPr/>
          </p:nvSpPr>
          <p:spPr>
            <a:xfrm>
              <a:off x="8345434" y="3560642"/>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8" name="Oval 20"/>
            <p:cNvSpPr/>
            <p:nvPr/>
          </p:nvSpPr>
          <p:spPr>
            <a:xfrm>
              <a:off x="8629564"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9" name="Oval 21"/>
            <p:cNvSpPr/>
            <p:nvPr/>
          </p:nvSpPr>
          <p:spPr>
            <a:xfrm>
              <a:off x="7493041" y="3843216"/>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0" name="Oval 22"/>
            <p:cNvSpPr/>
            <p:nvPr/>
          </p:nvSpPr>
          <p:spPr>
            <a:xfrm>
              <a:off x="7777172" y="3843216"/>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1" name="Oval 23"/>
            <p:cNvSpPr/>
            <p:nvPr/>
          </p:nvSpPr>
          <p:spPr>
            <a:xfrm>
              <a:off x="8061303" y="3843216"/>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2" name="Oval 24"/>
            <p:cNvSpPr/>
            <p:nvPr/>
          </p:nvSpPr>
          <p:spPr>
            <a:xfrm>
              <a:off x="8345434" y="3843216"/>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3" name="Oval 25"/>
            <p:cNvSpPr/>
            <p:nvPr/>
          </p:nvSpPr>
          <p:spPr>
            <a:xfrm>
              <a:off x="7493041"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4" name="Oval 26"/>
            <p:cNvSpPr/>
            <p:nvPr/>
          </p:nvSpPr>
          <p:spPr>
            <a:xfrm>
              <a:off x="7777172" y="4127377"/>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5" name="Oval 27"/>
            <p:cNvSpPr/>
            <p:nvPr/>
          </p:nvSpPr>
          <p:spPr>
            <a:xfrm>
              <a:off x="8061303"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6" name="Oval 28"/>
            <p:cNvSpPr/>
            <p:nvPr/>
          </p:nvSpPr>
          <p:spPr>
            <a:xfrm>
              <a:off x="8345434" y="4127377"/>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7" name="Oval 29"/>
            <p:cNvSpPr/>
            <p:nvPr/>
          </p:nvSpPr>
          <p:spPr>
            <a:xfrm>
              <a:off x="8629564"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8" name="Oval 30"/>
            <p:cNvSpPr/>
            <p:nvPr/>
          </p:nvSpPr>
          <p:spPr>
            <a:xfrm>
              <a:off x="7493041" y="441153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9" name="Oval 31"/>
            <p:cNvSpPr/>
            <p:nvPr/>
          </p:nvSpPr>
          <p:spPr>
            <a:xfrm>
              <a:off x="7777172" y="441153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0" name="Oval 32"/>
            <p:cNvSpPr/>
            <p:nvPr/>
          </p:nvSpPr>
          <p:spPr>
            <a:xfrm>
              <a:off x="8061303" y="441153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1" name="Oval 33"/>
            <p:cNvSpPr/>
            <p:nvPr/>
          </p:nvSpPr>
          <p:spPr>
            <a:xfrm>
              <a:off x="8345434" y="441153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2" name="Oval 34"/>
            <p:cNvSpPr/>
            <p:nvPr/>
          </p:nvSpPr>
          <p:spPr>
            <a:xfrm>
              <a:off x="7493041" y="4695701"/>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3" name="Oval 35"/>
            <p:cNvSpPr/>
            <p:nvPr/>
          </p:nvSpPr>
          <p:spPr>
            <a:xfrm>
              <a:off x="7777172" y="4695701"/>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4" name="Oval 36"/>
            <p:cNvSpPr/>
            <p:nvPr/>
          </p:nvSpPr>
          <p:spPr>
            <a:xfrm>
              <a:off x="8061303" y="4695701"/>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5" name="Oval 37"/>
            <p:cNvSpPr/>
            <p:nvPr/>
          </p:nvSpPr>
          <p:spPr>
            <a:xfrm>
              <a:off x="8345434" y="4695701"/>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6" name="Oval 38"/>
            <p:cNvSpPr/>
            <p:nvPr/>
          </p:nvSpPr>
          <p:spPr>
            <a:xfrm>
              <a:off x="7777172" y="4979863"/>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7" name="Oval 39"/>
            <p:cNvSpPr/>
            <p:nvPr/>
          </p:nvSpPr>
          <p:spPr>
            <a:xfrm>
              <a:off x="8345434" y="4979863"/>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grpSp>
      <p:sp>
        <p:nvSpPr>
          <p:cNvPr id="38" name="Line 40"/>
          <p:cNvSpPr/>
          <p:nvPr/>
        </p:nvSpPr>
        <p:spPr>
          <a:xfrm>
            <a:off x="304800" y="2819400"/>
            <a:ext cx="8229600" cy="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6483">
            <a:solidFill>
              <a:srgbClr val="000000"/>
            </a:solidFill>
            <a:prstDash val="solid"/>
            <a:round/>
          </a:ln>
        </p:spPr>
        <p:txBody>
          <a:bodyP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 name="Rectangle 3"/>
          <p:cNvSpPr txBox="1">
            <a:spLocks noGrp="1"/>
          </p:cNvSpPr>
          <p:nvPr>
            <p:ph type="ctrTitle"/>
          </p:nvPr>
        </p:nvSpPr>
        <p:spPr>
          <a:xfrm>
            <a:off x="316080" y="466563"/>
            <a:ext cx="6781684" cy="2133715"/>
          </a:xfrm>
        </p:spPr>
        <p:txBody>
          <a:bodyPr/>
          <a:lstStyle>
            <a:lvl1pPr algn="r">
              <a:defRPr sz="4800"/>
            </a:lvl1pPr>
          </a:lstStyle>
          <a:p>
            <a:pPr lvl="0"/>
            <a:r>
              <a:rPr lang="en-US"/>
              <a:t>Titelmasterformat durch Klicken bearbeiten</a:t>
            </a:r>
          </a:p>
        </p:txBody>
      </p:sp>
      <p:sp>
        <p:nvSpPr>
          <p:cNvPr id="4" name="Rectangle 4"/>
          <p:cNvSpPr txBox="1">
            <a:spLocks noGrp="1"/>
          </p:cNvSpPr>
          <p:nvPr>
            <p:ph type="subTitle" idx="1"/>
          </p:nvPr>
        </p:nvSpPr>
        <p:spPr>
          <a:xfrm>
            <a:off x="849239" y="3049560"/>
            <a:ext cx="6248515" cy="2362315"/>
          </a:xfrm>
        </p:spPr>
        <p:txBody>
          <a:bodyPr/>
          <a:lstStyle>
            <a:lvl1pPr marL="0" indent="0" algn="r">
              <a:spcBef>
                <a:spcPts val="800"/>
              </a:spcBef>
              <a:buNone/>
              <a:defRPr>
                <a:cs typeface="Arial" pitchFamily="2"/>
              </a:defRPr>
            </a:lvl1pPr>
          </a:lstStyle>
          <a:p>
            <a:pPr lvl="0"/>
            <a:r>
              <a:rPr lang="en-US"/>
              <a:t>Formatvorlage des Untertitelmasters durch Klicken bearbeiten</a:t>
            </a:r>
          </a:p>
        </p:txBody>
      </p:sp>
      <p:sp>
        <p:nvSpPr>
          <p:cNvPr id="39" name="Textplatzhalter 38"/>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0" name="Rectangle 7"/>
          <p:cNvSpPr txBox="1">
            <a:spLocks noGrp="1"/>
          </p:cNvSpPr>
          <p:nvPr>
            <p:ph type="sldNum" sz="quarter" idx="10"/>
          </p:nvPr>
        </p:nvSpPr>
        <p:spPr>
          <a:xfrm>
            <a:off x="6553200" y="6248400"/>
            <a:ext cx="2133600" cy="457200"/>
          </a:xfrm>
          <a:prstGeom prst="rect">
            <a:avLst/>
          </a:prstGeom>
        </p:spPr>
        <p:txBody>
          <a:bodyPr/>
          <a:lstStyle>
            <a:lvl1pPr>
              <a:defRPr/>
            </a:lvl1pPr>
          </a:lstStyle>
          <a:p>
            <a:pPr>
              <a:defRPr/>
            </a:pPr>
            <a:fld id="{D9106EC8-65CB-45E8-8B02-B9B8D1D4C12F}"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5"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6"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6AB4C8BA-59B0-4309-8184-3398B4B4DA85}" type="slidenum">
              <a:rPr/>
              <a:pPr>
                <a:defRPr/>
              </a:pPr>
              <a:t>‹Nr.›</a:t>
            </a:fld>
            <a:endParaRPr/>
          </a:p>
        </p:txBody>
      </p:sp>
      <p:sp>
        <p:nvSpPr>
          <p:cNvPr id="7" name="Textfeld 6"/>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8"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122401"/>
            <a:ext cx="2057400" cy="6008760"/>
          </a:xfrm>
        </p:spPr>
        <p:txBody>
          <a:bodyPr vert="eaVert"/>
          <a:lstStyle>
            <a:lvl1pPr>
              <a:defRPr lang="de-DE"/>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122401"/>
            <a:ext cx="6019915" cy="6008760"/>
          </a:xfrm>
        </p:spPr>
        <p:txBody>
          <a:bodyPr vert="eaVert"/>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5"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6"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CF481816-B027-4D0E-A210-79B76B10B3A5}" type="slidenum">
              <a:rPr/>
              <a:pPr>
                <a:defRPr/>
              </a:pPr>
              <a:t>‹Nr.›</a:t>
            </a:fld>
            <a:endParaRPr/>
          </a:p>
        </p:txBody>
      </p:sp>
      <p:sp>
        <p:nvSpPr>
          <p:cNvPr id="7" name="Textfeld 6"/>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8"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_5f_2c_5f_ Text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Textplatzhalter 2"/>
          <p:cNvSpPr txBox="1">
            <a:spLocks noGrp="1"/>
          </p:cNvSpPr>
          <p:nvPr>
            <p:ph type="body" idx="1"/>
          </p:nvPr>
        </p:nvSpPr>
        <p:spPr>
          <a:xfrm>
            <a:off x="457200" y="1719355"/>
            <a:ext cx="4038475" cy="4411797"/>
          </a:xfrm>
        </p:spPr>
        <p:txBody>
          <a:bodyPr/>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type="title" idx="4294967295"/>
          </p:nvPr>
        </p:nvSpPr>
        <p:spPr>
          <a:xfrm>
            <a:off x="4648315" y="1719355"/>
            <a:ext cx="4038475" cy="4411797"/>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6"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7"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244FB6A4-70B1-4F88-85DC-FF1272F04C31}" type="slidenum">
              <a:rPr/>
              <a:pPr>
                <a:defRPr/>
              </a:pPr>
              <a:t>‹Nr.›</a:t>
            </a:fld>
            <a:endParaRPr/>
          </a:p>
        </p:txBody>
      </p:sp>
      <p:sp>
        <p:nvSpPr>
          <p:cNvPr id="8" name="Textfeld 7"/>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9"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5f_5f_5f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dirty="0"/>
          </a:p>
        </p:txBody>
      </p:sp>
      <p:sp>
        <p:nvSpPr>
          <p:cNvPr id="3" name="Textplatzhalter 2"/>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Datumsplatzhalter 3"/>
          <p:cNvSpPr txBox="1">
            <a:spLocks noGrp="1"/>
          </p:cNvSpPr>
          <p:nvPr>
            <p:ph type="dt" sz="half" idx="10"/>
          </p:nvPr>
        </p:nvSpPr>
        <p:spPr>
          <a:xfrm>
            <a:off x="457200" y="6246813"/>
            <a:ext cx="2130425" cy="473075"/>
          </a:xfrm>
          <a:prstGeom prst="rect">
            <a:avLst/>
          </a:prstGeom>
        </p:spPr>
        <p:txBody>
          <a:bodyPr lIns="0" tIns="0" rIns="0" bIns="0"/>
          <a:lstStyle>
            <a:lvl1pPr>
              <a:defRPr/>
            </a:lvl1pPr>
          </a:lstStyle>
          <a:p>
            <a:pPr>
              <a:defRPr/>
            </a:pPr>
            <a:endParaRPr/>
          </a:p>
        </p:txBody>
      </p:sp>
      <p:sp>
        <p:nvSpPr>
          <p:cNvPr id="5" name="Fußzeilenplatzhalter 4"/>
          <p:cNvSpPr txBox="1">
            <a:spLocks noGrp="1"/>
          </p:cNvSpPr>
          <p:nvPr>
            <p:ph type="ftr" sz="quarter" idx="11"/>
          </p:nvPr>
        </p:nvSpPr>
        <p:spPr>
          <a:xfrm>
            <a:off x="3127375" y="6246813"/>
            <a:ext cx="2897188" cy="473075"/>
          </a:xfrm>
          <a:prstGeom prst="rect">
            <a:avLst/>
          </a:prstGeom>
        </p:spPr>
        <p:txBody>
          <a:bodyPr lIns="0" tIns="0" rIns="0" bIns="0"/>
          <a:lstStyle>
            <a:lvl1pPr>
              <a:defRPr/>
            </a:lvl1pPr>
          </a:lstStyle>
          <a:p>
            <a:pPr>
              <a:defRPr/>
            </a:pPr>
            <a:endParaRPr/>
          </a:p>
        </p:txBody>
      </p:sp>
      <p:sp>
        <p:nvSpPr>
          <p:cNvPr id="6" name="Foliennummernplatzhalter 5"/>
          <p:cNvSpPr txBox="1">
            <a:spLocks noGrp="1"/>
          </p:cNvSpPr>
          <p:nvPr>
            <p:ph type="sldNum" sz="quarter" idx="12"/>
          </p:nvPr>
        </p:nvSpPr>
        <p:spPr>
          <a:xfrm>
            <a:off x="6556375" y="6246813"/>
            <a:ext cx="2130425" cy="473075"/>
          </a:xfrm>
          <a:prstGeom prst="rect">
            <a:avLst/>
          </a:prstGeom>
        </p:spPr>
        <p:txBody>
          <a:bodyPr lIns="0" tIns="0" rIns="0" bIns="0"/>
          <a:lstStyle>
            <a:lvl1pPr hangingPunct="0">
              <a:defRPr lang="de-DE" sz="1400">
                <a:latin typeface="Times New Roman" pitchFamily="18"/>
                <a:cs typeface="Tahoma" pitchFamily="2"/>
              </a:defRPr>
            </a:lvl1pPr>
          </a:lstStyle>
          <a:p>
            <a:pPr>
              <a:defRPr/>
            </a:pPr>
            <a:fld id="{D319C080-988A-40AA-9926-6C86161BB8DD}" type="slidenum">
              <a:rPr/>
              <a:pPr>
                <a:defRPr/>
              </a:pPr>
              <a:t>‹Nr.›</a:t>
            </a:fld>
            <a:endParaRPr/>
          </a:p>
        </p:txBody>
      </p:sp>
      <p:sp>
        <p:nvSpPr>
          <p:cNvPr id="7" name="Textfeld 6"/>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8" name="Foliennummernplatzhalter 4"/>
          <p:cNvSpPr txBox="1">
            <a:spLocks/>
          </p:cNvSpPr>
          <p:nvPr userDrawn="1"/>
        </p:nvSpPr>
        <p:spPr>
          <a:xfrm>
            <a:off x="8820472" y="6606132"/>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5f_5f_5f_Titelfolie">
    <p:spTree>
      <p:nvGrpSpPr>
        <p:cNvPr id="1" name=""/>
        <p:cNvGrpSpPr/>
        <p:nvPr/>
      </p:nvGrpSpPr>
      <p:grpSpPr>
        <a:xfrm>
          <a:off x="0" y="0"/>
          <a:ext cx="0" cy="0"/>
          <a:chOff x="0" y="0"/>
          <a:chExt cx="0" cy="0"/>
        </a:xfrm>
      </p:grpSpPr>
      <p:sp>
        <p:nvSpPr>
          <p:cNvPr id="5" name="Rectangle 7"/>
          <p:cNvSpPr/>
          <p:nvPr/>
        </p:nvSpPr>
        <p:spPr>
          <a:xfrm>
            <a:off x="8442325" y="6362700"/>
            <a:ext cx="1112838" cy="293688"/>
          </a:xfrm>
          <a:prstGeom prst="rect">
            <a:avLst/>
          </a:prstGeom>
          <a:noFill/>
          <a:ln>
            <a:noFill/>
            <a:prstDash val="solid"/>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fld id="{7631D5B9-8308-4EBB-BB82-6BCF6B404CCA}" type="slidenum">
              <a:rPr lang="de-DE" sz="1400" b="1" i="1" kern="0">
                <a:solidFill>
                  <a:srgbClr val="000000"/>
                </a:solidFill>
                <a:latin typeface="Arial" pitchFamily="34"/>
                <a:ea typeface="Arial Unicode MS" pitchFamily="2"/>
                <a:cs typeface="Tahoma" pitchFamily="2"/>
              </a:rPr>
              <a:pPr fontAlgn="auto" hangingPunct="0">
                <a:spcBef>
                  <a:spcPts val="0"/>
                </a:spcBef>
                <a:spcAft>
                  <a:spcPts val="0"/>
                </a:spcAft>
                <a:defRPr sz="1800" b="0" i="0" u="none" strike="noStrike" kern="0" cap="none" spc="0" baseline="0">
                  <a:solidFill>
                    <a:srgbClr val="000000"/>
                  </a:solidFill>
                  <a:uFillTx/>
                </a:defRPr>
              </a:pPr>
              <a:t>‹Nr.›</a:t>
            </a:fld>
            <a:endParaRPr lang="de-DE" sz="1400" b="1" i="1" kern="0">
              <a:solidFill>
                <a:srgbClr val="000000"/>
              </a:solidFill>
              <a:latin typeface="Arial" pitchFamily="34"/>
              <a:ea typeface="Arial Unicode MS" pitchFamily="2"/>
              <a:cs typeface="Tahoma" pitchFamily="2"/>
            </a:endParaRPr>
          </a:p>
        </p:txBody>
      </p:sp>
      <p:sp>
        <p:nvSpPr>
          <p:cNvPr id="6" name="Text Box 8"/>
          <p:cNvSpPr txBox="1"/>
          <p:nvPr/>
        </p:nvSpPr>
        <p:spPr>
          <a:xfrm>
            <a:off x="8670925" y="1936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7" name="Rectangle 9"/>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8" name="Text Box 10"/>
          <p:cNvSpPr txBox="1"/>
          <p:nvPr/>
        </p:nvSpPr>
        <p:spPr>
          <a:xfrm>
            <a:off x="593725" y="0"/>
            <a:ext cx="49688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9" name="Rectangle 11"/>
          <p:cNvSpPr/>
          <p:nvPr/>
        </p:nvSpPr>
        <p:spPr>
          <a:xfrm>
            <a:off x="8382000" y="6324600"/>
            <a:ext cx="533400" cy="304800"/>
          </a:xfrm>
          <a:prstGeom prst="rect">
            <a:avLst/>
          </a:prstGeom>
          <a:noFill/>
          <a:ln>
            <a:noFill/>
            <a:prstDash val="solid"/>
          </a:ln>
        </p:spPr>
        <p:txBody>
          <a:bodyPr wrap="none" anchor="ctr" anchorCtr="1"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0" name="Rectangle 12"/>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1" name="Rectangle 18"/>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2" name="Text Box 4"/>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3" name="Text Box 6"/>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4" name="Text Box 8"/>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5" name="Text Box 11"/>
          <p:cNvSpPr txBox="1"/>
          <p:nvPr/>
        </p:nvSpPr>
        <p:spPr>
          <a:xfrm>
            <a:off x="593725" y="62134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9" name="Text Box 13"/>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20" name="Text Box 15"/>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21" name="Rectangle 17"/>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6" name="Rectangle 3"/>
          <p:cNvSpPr txBox="1">
            <a:spLocks noGrp="1"/>
          </p:cNvSpPr>
          <p:nvPr>
            <p:ph type="subTitle" idx="4294967295"/>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22" name="Textfeld 21"/>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23" name="Foliennummernplatzhalter 4"/>
          <p:cNvSpPr txBox="1">
            <a:spLocks noGrp="1"/>
          </p:cNvSpPr>
          <p:nvPr>
            <p:ph type="sldNum" sz="quarter" idx="10"/>
          </p:nvPr>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fld id="{C66621D2-31D1-4367-B584-32C6DB17A6B9}" type="slidenum">
              <a:rPr smtClean="0"/>
              <a:pPr>
                <a:defRPr/>
              </a:pPr>
              <a:t>‹Nr.›</a:t>
            </a:fld>
            <a:endParaRPr dirty="0"/>
          </a:p>
        </p:txBody>
      </p:sp>
    </p:spTree>
  </p:cSld>
  <p:clrMapOvr>
    <a:masterClrMapping/>
  </p:clrMapOvr>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5f_5f_5f_Titelfolie">
    <p:spTree>
      <p:nvGrpSpPr>
        <p:cNvPr id="1" name=""/>
        <p:cNvGrpSpPr/>
        <p:nvPr/>
      </p:nvGrpSpPr>
      <p:grpSpPr>
        <a:xfrm>
          <a:off x="0" y="0"/>
          <a:ext cx="0" cy="0"/>
          <a:chOff x="0" y="0"/>
          <a:chExt cx="0" cy="0"/>
        </a:xfrm>
      </p:grpSpPr>
      <p:sp>
        <p:nvSpPr>
          <p:cNvPr id="5" name="Text Box 4"/>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6" name="Text Box 6"/>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7" name="Text Box 8"/>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8" name="Text Box 11"/>
          <p:cNvSpPr txBox="1"/>
          <p:nvPr/>
        </p:nvSpPr>
        <p:spPr>
          <a:xfrm>
            <a:off x="593725" y="62134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9" name="Text Box 13"/>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3" name="Text Box 15"/>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4" name="Rectangle 17"/>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18"/>
              <a:ea typeface="Arial Unicode MS" pitchFamily="2"/>
              <a:cs typeface="Tahoma" pitchFamily="2"/>
            </a:endParaRPr>
          </a:p>
        </p:txBody>
      </p:sp>
      <p:sp>
        <p:nvSpPr>
          <p:cNvPr id="15" name="Rectangle 36"/>
          <p:cNvSpPr/>
          <p:nvPr/>
        </p:nvSpPr>
        <p:spPr>
          <a:xfrm>
            <a:off x="8501063" y="6410325"/>
            <a:ext cx="533400" cy="304800"/>
          </a:xfrm>
          <a:prstGeom prst="rect">
            <a:avLst/>
          </a:prstGeom>
          <a:solidFill>
            <a:srgbClr val="F9F9F9"/>
          </a:solidFill>
          <a:ln>
            <a:noFill/>
            <a:prstDash val="solid"/>
          </a:ln>
        </p:spPr>
        <p:txBody>
          <a:bodyPr wrap="none" anchor="ctr" anchorCtr="1" compatLnSpc="0"/>
          <a:lstStyle/>
          <a:p>
            <a:pPr algn="ctr" fontAlgn="auto" hangingPunct="0">
              <a:spcBef>
                <a:spcPts val="0"/>
              </a:spcBef>
              <a:spcAft>
                <a:spcPts val="0"/>
              </a:spcAft>
              <a:defRPr sz="1800" b="0" i="0" u="none" strike="noStrike" kern="0" cap="none" spc="0" baseline="0">
                <a:solidFill>
                  <a:srgbClr val="000000"/>
                </a:solidFill>
                <a:uFillTx/>
              </a:defRPr>
            </a:pPr>
            <a:fld id="{3C64DB5C-69BC-4E9E-A287-437F6A8827D2}" type="slidenum">
              <a:rPr lang="de-DE" kern="0">
                <a:solidFill>
                  <a:srgbClr val="000066"/>
                </a:solidFill>
                <a:latin typeface="Arial" pitchFamily="34"/>
                <a:ea typeface="Arial Unicode MS" pitchFamily="2"/>
                <a:cs typeface="Tahoma" pitchFamily="2"/>
              </a:rPr>
              <a:pPr algn="ctr" fontAlgn="auto" hangingPunct="0">
                <a:spcBef>
                  <a:spcPts val="0"/>
                </a:spcBef>
                <a:spcAft>
                  <a:spcPts val="0"/>
                </a:spcAft>
                <a:defRPr sz="1800" b="0" i="0" u="none" strike="noStrike" kern="0" cap="none" spc="0" baseline="0">
                  <a:solidFill>
                    <a:srgbClr val="000000"/>
                  </a:solidFill>
                  <a:uFillTx/>
                </a:defRPr>
              </a:pPr>
              <a:t>‹Nr.›</a:t>
            </a:fld>
            <a:endParaRPr lang="de-DE" kern="0">
              <a:solidFill>
                <a:srgbClr val="000066"/>
              </a:solidFill>
              <a:latin typeface="Arial" pitchFamily="34"/>
              <a:ea typeface="Arial Unicode MS" pitchFamily="2"/>
              <a:cs typeface="Tahoma" pitchFamily="2"/>
            </a:endParaRPr>
          </a:p>
        </p:txBody>
      </p:sp>
      <p:sp>
        <p:nvSpPr>
          <p:cNvPr id="16" name="Textfeld 15"/>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600" b="1" kern="0" dirty="0" err="1">
                <a:solidFill>
                  <a:srgbClr val="FFFFFF"/>
                </a:solidFill>
                <a:latin typeface="Calibri" pitchFamily="34"/>
                <a:ea typeface="Arial Unicode MS" pitchFamily="2"/>
                <a:cs typeface="Tahoma" pitchFamily="2"/>
              </a:rPr>
              <a:t>Towards</a:t>
            </a:r>
            <a:r>
              <a:rPr lang="de-DE" sz="2600" b="1" kern="0" dirty="0">
                <a:solidFill>
                  <a:srgbClr val="FFFFFF"/>
                </a:solidFill>
                <a:latin typeface="Calibri" pitchFamily="34"/>
                <a:ea typeface="Arial Unicode MS" pitchFamily="2"/>
                <a:cs typeface="Tahoma" pitchFamily="2"/>
              </a:rPr>
              <a:t> a </a:t>
            </a:r>
            <a:r>
              <a:rPr lang="de-DE" sz="2600" b="1" kern="0" dirty="0" err="1">
                <a:solidFill>
                  <a:srgbClr val="FFFFFF"/>
                </a:solidFill>
                <a:latin typeface="Calibri" pitchFamily="34"/>
                <a:ea typeface="Arial Unicode MS" pitchFamily="2"/>
                <a:cs typeface="Tahoma" pitchFamily="2"/>
              </a:rPr>
              <a:t>commons-based</a:t>
            </a:r>
            <a:r>
              <a:rPr lang="de-DE" sz="2600" b="1" kern="0" dirty="0">
                <a:solidFill>
                  <a:srgbClr val="FFFFFF"/>
                </a:solidFill>
                <a:latin typeface="Calibri" pitchFamily="34"/>
                <a:ea typeface="Arial Unicode MS" pitchFamily="2"/>
                <a:cs typeface="Tahoma" pitchFamily="2"/>
              </a:rPr>
              <a:t> copyright</a:t>
            </a:r>
            <a:r>
              <a:rPr lang="de-DE" sz="2600" b="1" kern="0" dirty="0">
                <a:solidFill>
                  <a:srgbClr val="FFFFFF"/>
                </a:solidFill>
                <a:latin typeface="Calibri" pitchFamily="34"/>
                <a:ea typeface="Arial Unicode MS" pitchFamily="2"/>
                <a:cs typeface="Arial" pitchFamily="2"/>
              </a:rPr>
              <a:t>– IFLA 08/2010</a:t>
            </a:r>
          </a:p>
        </p:txBody>
      </p:sp>
      <p:sp>
        <p:nvSpPr>
          <p:cNvPr id="10" name="Rectangle 2"/>
          <p:cNvSpPr txBox="1">
            <a:spLocks noGrp="1"/>
          </p:cNvSpPr>
          <p:nvPr>
            <p:ph type="ctrTitle"/>
          </p:nvPr>
        </p:nvSpPr>
        <p:spPr>
          <a:xfrm>
            <a:off x="571682" y="1752475"/>
            <a:ext cx="8001000" cy="914400"/>
          </a:xfrm>
        </p:spPr>
        <p:txBody>
          <a:bodyPr lIns="92162" tIns="46076" rIns="92162" bIns="46076" anchor="ctr" anchorCtr="1"/>
          <a:lstStyle>
            <a:lvl1pPr algn="ctr" hangingPunct="0">
              <a:defRPr lang="de-DE" sz="4400" b="0" kern="1200">
                <a:solidFill>
                  <a:srgbClr val="000000"/>
                </a:solidFill>
                <a:latin typeface="Calibri" pitchFamily="18"/>
                <a:cs typeface="Tahoma" pitchFamily="2"/>
              </a:defRPr>
            </a:lvl1pPr>
          </a:lstStyle>
          <a:p>
            <a:pPr lvl="0"/>
            <a:r>
              <a:rPr lang="de-DE"/>
              <a:t>Klicken Sie, um das Titelformat zu bearbeiten</a:t>
            </a:r>
          </a:p>
        </p:txBody>
      </p:sp>
      <p:sp>
        <p:nvSpPr>
          <p:cNvPr id="11" name="Rectangle 3"/>
          <p:cNvSpPr txBox="1">
            <a:spLocks noGrp="1"/>
          </p:cNvSpPr>
          <p:nvPr>
            <p:ph type="subTitle" idx="1"/>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2" name="Textplatzhalter 11"/>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17" name="Textfeld 16"/>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18" name="Foliennummernplatzhalter 4"/>
          <p:cNvSpPr txBox="1">
            <a:spLocks noGrp="1"/>
          </p:cNvSpPr>
          <p:nvPr>
            <p:ph type="sldNum" sz="quarter" idx="10"/>
          </p:nvPr>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fld id="{C66621D2-31D1-4367-B584-32C6DB17A6B9}" type="slidenum">
              <a:rPr smtClean="0"/>
              <a:pPr>
                <a:defRPr/>
              </a:pPr>
              <a:t>‹Nr.›</a:t>
            </a:fld>
            <a:endParaRPr dirty="0"/>
          </a:p>
        </p:txBody>
      </p:sp>
    </p:spTree>
  </p:cSld>
  <p:clrMapOvr>
    <a:masterClrMapping/>
  </p:clrMapOvr>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78"/>
            <a:ext cx="7772400" cy="1469879"/>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600" y="3886200"/>
            <a:ext cx="6400800" cy="1752475"/>
          </a:xfrm>
        </p:spPr>
        <p:txBody>
          <a:bodyPr anchorCtr="1"/>
          <a:lstStyle>
            <a:lvl1pPr marL="0" indent="0" algn="ctr">
              <a:buNone/>
              <a:defRPr>
                <a:solidFill>
                  <a:srgbClr val="898989"/>
                </a:solidFill>
              </a:defRPr>
            </a:lvl1pPr>
          </a:lstStyle>
          <a:p>
            <a:pPr lvl="0"/>
            <a:r>
              <a:rPr lang="de-DE"/>
              <a:t>Formatvorlage des Untertitelmasters durch Klicken bearbeiten</a:t>
            </a: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515"/>
            <a:ext cx="8229243" cy="4525923"/>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43127022-AE29-4574-96FD-DAC86EE4EB48}" type="slidenum">
              <a:rPr/>
              <a:pPr>
                <a:defRPr/>
              </a:pPr>
              <a:t>‹Nr.›</a:t>
            </a:fld>
            <a:endParaRPr/>
          </a:p>
        </p:txBody>
      </p:sp>
      <p:sp>
        <p:nvSpPr>
          <p:cNvPr id="7" name="Textfeld 6"/>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8" name="Foliennummernplatzhalter 4"/>
          <p:cNvSpPr txBox="1">
            <a:spLocks/>
          </p:cNvSpPr>
          <p:nvPr userDrawn="1"/>
        </p:nvSpPr>
        <p:spPr>
          <a:xfrm>
            <a:off x="8748464" y="6506740"/>
            <a:ext cx="395536" cy="351260"/>
          </a:xfrm>
          <a:prstGeom prst="rect">
            <a:avLst/>
          </a:prstGeom>
          <a:noFill/>
          <a:ln>
            <a:noFill/>
          </a:ln>
        </p:spPr>
        <p:txBody>
          <a:bodyPr vert="horz" wrap="square" lIns="0" tIns="0" rIns="0" bIns="0" anchor="t" anchorCtr="0" compatLnSpc="1"/>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r" defTabSz="914400" rtl="0" eaLnBrk="1" fontAlgn="auto" latinLnBrk="0" hangingPunct="0">
              <a:lnSpc>
                <a:spcPct val="100000"/>
              </a:lnSpc>
              <a:spcBef>
                <a:spcPts val="0"/>
              </a:spcBef>
              <a:spcAft>
                <a:spcPts val="0"/>
              </a:spcAft>
              <a:buClrTx/>
              <a:buSzTx/>
              <a:buFontTx/>
              <a:buNone/>
              <a:tabLst/>
              <a:defRPr/>
            </a:pPr>
            <a:fld id="{C66621D2-31D1-4367-B584-32C6DB17A6B9}" type="slidenum">
              <a:rPr kumimoji="0" lang="de-DE" sz="1400" b="0" i="0" u="none" strike="noStrike" kern="1200" cap="none" spc="0" normalizeH="0" baseline="0" noProof="0" smtClean="0">
                <a:ln>
                  <a:noFill/>
                </a:ln>
                <a:solidFill>
                  <a:srgbClr val="000000"/>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‹Nr.›</a:t>
            </a:fld>
            <a:endParaRPr kumimoji="0" lang="de-DE" sz="1400" b="0" i="0" u="none" strike="noStrike" kern="1200" cap="none" spc="0" normalizeH="0" baseline="0" noProof="0" dirty="0">
              <a:ln>
                <a:noFill/>
              </a:ln>
              <a:solidFill>
                <a:srgbClr val="000000"/>
              </a:solidFill>
              <a:effectLst/>
              <a:uLnTx/>
              <a:uFillTx/>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buNone/>
              <a:defRPr sz="2000">
                <a:solidFill>
                  <a:srgbClr val="898989"/>
                </a:solidFill>
              </a:defRPr>
            </a:lvl1pPr>
          </a:lstStyle>
          <a:p>
            <a:pPr lvl="0"/>
            <a:r>
              <a:rPr lang="de-DE"/>
              <a:t>Textmasterformate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5AA793FC-0EA5-474F-87E8-1651B7182D9A}" type="slidenum">
              <a:rPr/>
              <a:pPr>
                <a:defRPr/>
              </a:pPr>
              <a:t>‹Nr.›</a:t>
            </a:fld>
            <a:endParaRP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65003DA7-0F8F-4047-BC28-B050E11ED82C}" type="slidenum">
              <a:rPr/>
              <a:pPr>
                <a:defRPr/>
              </a:pPr>
              <a:t>‹Nr.›</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dirty="0"/>
          </a:p>
        </p:txBody>
      </p:sp>
      <p:grpSp>
        <p:nvGrpSpPr>
          <p:cNvPr id="14" name="Gruppieren 13"/>
          <p:cNvGrpSpPr/>
          <p:nvPr userDrawn="1"/>
        </p:nvGrpSpPr>
        <p:grpSpPr>
          <a:xfrm>
            <a:off x="0" y="6525344"/>
            <a:ext cx="9144000" cy="332656"/>
            <a:chOff x="0" y="6525344"/>
            <a:chExt cx="9144000" cy="332656"/>
          </a:xfrm>
        </p:grpSpPr>
        <p:sp>
          <p:nvSpPr>
            <p:cNvPr id="12" name="Textfeld 11"/>
            <p:cNvSpPr txBox="1"/>
            <p:nvPr userDrawn="1"/>
          </p:nvSpPr>
          <p:spPr>
            <a:xfrm>
              <a:off x="0" y="6525344"/>
              <a:ext cx="9144000" cy="332656"/>
            </a:xfrm>
            <a:prstGeom prst="rect">
              <a:avLst/>
            </a:prstGeom>
            <a:solidFill>
              <a:srgbClr val="333366"/>
            </a:solidFill>
            <a:ln>
              <a:noFill/>
            </a:ln>
          </p:spPr>
          <p:txBody>
            <a:bodyPr lIns="0" tIns="0" rIns="0" bIns="0" anchor="ctr" anchorCtr="1" compatLnSpc="0"/>
            <a:lstStyle/>
            <a:p>
              <a:pPr algn="l" eaLnBrk="1" hangingPunct="1">
                <a:buNone/>
              </a:pPr>
              <a:r>
                <a:rPr lang="de-DE" sz="1200" kern="1200" dirty="0" smtClean="0">
                  <a:solidFill>
                    <a:schemeClr val="bg1"/>
                  </a:solidFill>
                  <a:latin typeface="+mn-lt"/>
                  <a:ea typeface="+mn-ea"/>
                  <a:cs typeface="+mn-cs"/>
                </a:rPr>
                <a:t>ORBICOM-Kolloquium</a:t>
              </a:r>
              <a:r>
                <a:rPr lang="de-DE" sz="1200" kern="1200" baseline="0" dirty="0" smtClean="0">
                  <a:solidFill>
                    <a:schemeClr val="bg1"/>
                  </a:solidFill>
                  <a:latin typeface="+mn-lt"/>
                  <a:ea typeface="+mn-ea"/>
                  <a:cs typeface="+mn-cs"/>
                </a:rPr>
                <a:t> - UNESCO Paris 29.-30. June 2012</a:t>
              </a:r>
              <a:endParaRPr lang="de-DE" sz="1200" kern="1200" dirty="0">
                <a:solidFill>
                  <a:schemeClr val="bg1"/>
                </a:solidFill>
                <a:latin typeface="+mn-lt"/>
                <a:ea typeface="+mn-ea"/>
                <a:cs typeface="+mn-cs"/>
              </a:endParaRPr>
            </a:p>
          </p:txBody>
        </p:sp>
        <p:sp>
          <p:nvSpPr>
            <p:cNvPr id="13" name="Rectangle 36"/>
            <p:cNvSpPr/>
            <p:nvPr userDrawn="1"/>
          </p:nvSpPr>
          <p:spPr>
            <a:xfrm>
              <a:off x="8820472" y="6552728"/>
              <a:ext cx="251520" cy="260648"/>
            </a:xfrm>
            <a:prstGeom prst="rect">
              <a:avLst/>
            </a:prstGeom>
            <a:solidFill>
              <a:srgbClr val="F9F9F9"/>
            </a:solidFill>
            <a:ln>
              <a:noFill/>
              <a:prstDash val="solid"/>
            </a:ln>
          </p:spPr>
          <p:txBody>
            <a:bodyPr wrap="none" anchor="ctr" anchorCtr="1" compatLnSpc="0"/>
            <a:lstStyle/>
            <a:p>
              <a:pPr algn="ctr" fontAlgn="auto" hangingPunct="0">
                <a:spcBef>
                  <a:spcPts val="0"/>
                </a:spcBef>
                <a:spcAft>
                  <a:spcPts val="0"/>
                </a:spcAft>
                <a:defRPr sz="1800" b="0" i="0" u="none" strike="noStrike" kern="0" cap="none" spc="0" baseline="0">
                  <a:solidFill>
                    <a:srgbClr val="000000"/>
                  </a:solidFill>
                  <a:uFillTx/>
                </a:defRPr>
              </a:pPr>
              <a:fld id="{D6F0B285-78EF-495B-92B1-41B8038FAB0A}" type="slidenum">
                <a:rPr lang="de-DE" sz="1400" kern="0">
                  <a:solidFill>
                    <a:schemeClr val="tx2">
                      <a:lumMod val="75000"/>
                    </a:schemeClr>
                  </a:solidFill>
                  <a:latin typeface="Arial" pitchFamily="34"/>
                  <a:ea typeface="Arial Unicode MS" pitchFamily="2"/>
                  <a:cs typeface="Tahoma" pitchFamily="2"/>
                </a:rPr>
                <a:pPr algn="ct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chemeClr val="tx2">
                    <a:lumMod val="75000"/>
                  </a:schemeClr>
                </a:solidFill>
                <a:latin typeface="Arial" pitchFamily="34"/>
                <a:ea typeface="Arial Unicode MS" pitchFamily="2"/>
                <a:cs typeface="Tahoma" pitchFamily="2"/>
              </a:endParaRPr>
            </a:p>
          </p:txBody>
        </p:sp>
      </p:grpSp>
    </p:spTree>
  </p:cSld>
  <p:clrMapOvr>
    <a:masterClrMapping/>
  </p:clrMapOvr>
  <p:transition/>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buNone/>
              <a:defRPr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buNone/>
              <a:defRPr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3"/>
          <p:cNvSpPr txBox="1">
            <a:spLocks noGrp="1"/>
          </p:cNvSpPr>
          <p:nvPr>
            <p:ph type="dt" sz="half" idx="10"/>
          </p:nvPr>
        </p:nvSpPr>
        <p:spPr>
          <a:ln/>
        </p:spPr>
        <p:txBody>
          <a:bodyPr/>
          <a:lstStyle>
            <a:lvl1pPr>
              <a:defRPr/>
            </a:lvl1pPr>
          </a:lstStyle>
          <a:p>
            <a:pPr>
              <a:defRPr/>
            </a:pPr>
            <a:endParaRPr/>
          </a:p>
        </p:txBody>
      </p:sp>
      <p:sp>
        <p:nvSpPr>
          <p:cNvPr id="8" name="Fußzeilenplatzhalter 4"/>
          <p:cNvSpPr txBox="1">
            <a:spLocks noGrp="1"/>
          </p:cNvSpPr>
          <p:nvPr>
            <p:ph type="ftr" sz="quarter" idx="11"/>
          </p:nvPr>
        </p:nvSpPr>
        <p:spPr>
          <a:ln/>
        </p:spPr>
        <p:txBody>
          <a:bodyPr/>
          <a:lstStyle>
            <a:lvl1pPr>
              <a:defRPr/>
            </a:lvl1pPr>
          </a:lstStyle>
          <a:p>
            <a:pPr>
              <a:defRPr/>
            </a:pPr>
            <a:endParaRPr/>
          </a:p>
        </p:txBody>
      </p:sp>
      <p:sp>
        <p:nvSpPr>
          <p:cNvPr id="9" name="Foliennummernplatzhalter 5"/>
          <p:cNvSpPr txBox="1">
            <a:spLocks noGrp="1"/>
          </p:cNvSpPr>
          <p:nvPr>
            <p:ph type="sldNum" sz="quarter" idx="12"/>
          </p:nvPr>
        </p:nvSpPr>
        <p:spPr>
          <a:ln/>
        </p:spPr>
        <p:txBody>
          <a:bodyPr/>
          <a:lstStyle>
            <a:lvl1pPr>
              <a:defRPr/>
            </a:lvl1pPr>
          </a:lstStyle>
          <a:p>
            <a:pPr>
              <a:defRPr/>
            </a:pPr>
            <a:fld id="{ED6BEF7F-7780-4E0D-AA52-76C109BD93B3}" type="slidenum">
              <a:rPr/>
              <a:pPr>
                <a:defRPr/>
              </a:pPr>
              <a:t>‹Nr.›</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3"/>
          <p:cNvSpPr txBox="1">
            <a:spLocks noGrp="1"/>
          </p:cNvSpPr>
          <p:nvPr>
            <p:ph type="dt" sz="half" idx="10"/>
          </p:nvPr>
        </p:nvSpPr>
        <p:spPr>
          <a:ln/>
        </p:spPr>
        <p:txBody>
          <a:bodyPr/>
          <a:lstStyle>
            <a:lvl1pPr>
              <a:defRPr/>
            </a:lvl1pPr>
          </a:lstStyle>
          <a:p>
            <a:pPr>
              <a:defRPr/>
            </a:pPr>
            <a:endParaRPr/>
          </a:p>
        </p:txBody>
      </p:sp>
      <p:sp>
        <p:nvSpPr>
          <p:cNvPr id="4" name="Fußzeilenplatzhalter 4"/>
          <p:cNvSpPr txBox="1">
            <a:spLocks noGrp="1"/>
          </p:cNvSpPr>
          <p:nvPr>
            <p:ph type="ftr" sz="quarter" idx="11"/>
          </p:nvPr>
        </p:nvSpPr>
        <p:spPr>
          <a:ln/>
        </p:spPr>
        <p:txBody>
          <a:bodyPr/>
          <a:lstStyle>
            <a:lvl1pPr>
              <a:defRPr/>
            </a:lvl1pPr>
          </a:lstStyle>
          <a:p>
            <a:pPr>
              <a:defRPr/>
            </a:pPr>
            <a:endParaRPr/>
          </a:p>
        </p:txBody>
      </p:sp>
      <p:sp>
        <p:nvSpPr>
          <p:cNvPr id="5" name="Foliennummernplatzhalter 5"/>
          <p:cNvSpPr txBox="1">
            <a:spLocks noGrp="1"/>
          </p:cNvSpPr>
          <p:nvPr>
            <p:ph type="sldNum" sz="quarter" idx="12"/>
          </p:nvPr>
        </p:nvSpPr>
        <p:spPr>
          <a:ln/>
        </p:spPr>
        <p:txBody>
          <a:bodyPr/>
          <a:lstStyle>
            <a:lvl1pPr>
              <a:defRPr/>
            </a:lvl1pPr>
          </a:lstStyle>
          <a:p>
            <a:pPr>
              <a:defRPr/>
            </a:pPr>
            <a:fld id="{E5AF5959-76CB-4494-9B5B-C2186CB27688}" type="slidenum">
              <a:rPr/>
              <a:pPr>
                <a:defRPr/>
              </a:pPr>
              <a:t>‹Nr.›</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txBox="1">
            <a:spLocks noGrp="1"/>
          </p:cNvSpPr>
          <p:nvPr>
            <p:ph type="dt" sz="half" idx="10"/>
          </p:nvPr>
        </p:nvSpPr>
        <p:spPr>
          <a:ln/>
        </p:spPr>
        <p:txBody>
          <a:bodyPr/>
          <a:lstStyle>
            <a:lvl1pPr>
              <a:defRPr/>
            </a:lvl1pPr>
          </a:lstStyle>
          <a:p>
            <a:pPr>
              <a:defRPr/>
            </a:pPr>
            <a:endParaRPr/>
          </a:p>
        </p:txBody>
      </p:sp>
      <p:sp>
        <p:nvSpPr>
          <p:cNvPr id="3" name="Fußzeilenplatzhalter 4"/>
          <p:cNvSpPr txBox="1">
            <a:spLocks noGrp="1"/>
          </p:cNvSpPr>
          <p:nvPr>
            <p:ph type="ftr" sz="quarter" idx="11"/>
          </p:nvPr>
        </p:nvSpPr>
        <p:spPr>
          <a:ln/>
        </p:spPr>
        <p:txBody>
          <a:bodyPr/>
          <a:lstStyle>
            <a:lvl1pPr>
              <a:defRPr/>
            </a:lvl1pPr>
          </a:lstStyle>
          <a:p>
            <a:pPr>
              <a:defRPr/>
            </a:pPr>
            <a:endParaRPr/>
          </a:p>
        </p:txBody>
      </p:sp>
      <p:sp>
        <p:nvSpPr>
          <p:cNvPr id="4" name="Foliennummernplatzhalter 5"/>
          <p:cNvSpPr txBox="1">
            <a:spLocks noGrp="1"/>
          </p:cNvSpPr>
          <p:nvPr>
            <p:ph type="sldNum" sz="quarter" idx="12"/>
          </p:nvPr>
        </p:nvSpPr>
        <p:spPr>
          <a:ln/>
        </p:spPr>
        <p:txBody>
          <a:bodyPr/>
          <a:lstStyle>
            <a:lvl1pPr>
              <a:defRPr/>
            </a:lvl1pPr>
          </a:lstStyle>
          <a:p>
            <a:pPr>
              <a:defRPr/>
            </a:pPr>
            <a:fld id="{BE8432BF-C6AE-404E-9834-A97744CFB8A7}" type="slidenum">
              <a:rPr/>
              <a:pPr>
                <a:defRPr/>
              </a:pPr>
              <a:t>‹Nr.›</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57ACC843-0332-488E-8561-1646C1787D4F}" type="slidenum">
              <a:rPr/>
              <a:pPr>
                <a:defRPr/>
              </a:pPr>
              <a:t>‹Nr.›</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lstStyle>
            <a:lvl1pPr>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DE878074-5137-4987-9893-903049B29D4A}" type="slidenum">
              <a:rPr/>
              <a:pPr>
                <a:defRPr/>
              </a:pPr>
              <a:t>‹Nr.›</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90C7BB25-E600-4779-B28A-F10AE0DC5323}" type="slidenum">
              <a:rPr/>
              <a:pPr>
                <a:defRPr/>
              </a:pPr>
              <a:t>‹Nr.›</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2884"/>
            <a:ext cx="2057400" cy="585792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2884"/>
            <a:ext cx="6019915" cy="5857920"/>
          </a:xfrm>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62AA9226-B8F0-47B6-A15E-E4BC5A328E93}" type="slidenum">
              <a:rPr/>
              <a:pPr>
                <a:defRPr/>
              </a:pPr>
              <a:t>‹Nr.›</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78"/>
            <a:ext cx="7772400" cy="1469879"/>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600" y="3886200"/>
            <a:ext cx="6400800" cy="1752475"/>
          </a:xfrm>
        </p:spPr>
        <p:txBody>
          <a:bodyPr anchorCtr="1"/>
          <a:lstStyle>
            <a:lvl1pPr marL="0" indent="0" algn="ctr">
              <a:buNone/>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F1C9399D-5741-45A0-A8DE-EFE0DA9203D0}" type="slidenum">
              <a:rPr/>
              <a:pPr>
                <a:defRPr/>
              </a:pPr>
              <a:t>‹Nr.›</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515"/>
            <a:ext cx="8229243" cy="4525923"/>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8A3D8BED-881D-4896-8EDA-6A7EBE45EE44}" type="slidenum">
              <a:rPr/>
              <a:pPr>
                <a:defRPr/>
              </a:pPr>
              <a:t>‹Nr.›</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buNone/>
              <a:defRPr sz="2000">
                <a:solidFill>
                  <a:srgbClr val="898989"/>
                </a:solidFill>
              </a:defRPr>
            </a:lvl1pPr>
          </a:lstStyle>
          <a:p>
            <a:pPr lvl="0"/>
            <a:r>
              <a:rPr lang="de-DE"/>
              <a:t>Textmasterformate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DD2B36E7-3090-494B-AF5A-8ABA526EF416}" type="slidenum">
              <a:rPr/>
              <a:pPr>
                <a:defRPr/>
              </a:pPr>
              <a:t>‹Nr.›</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lstStyle>
            <a:lvl1pPr>
              <a:defRPr lang="de-DE" sz="4000"/>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spcBef>
                <a:spcPts val="500"/>
              </a:spcBef>
              <a:buNone/>
              <a:defRPr lang="de-DE" sz="2000"/>
            </a:lvl1pPr>
          </a:lstStyle>
          <a:p>
            <a:pPr lvl="0"/>
            <a:r>
              <a:rPr lang="de-DE"/>
              <a:t>Textmasterformate durch Klicken bearbeiten</a:t>
            </a:r>
          </a:p>
        </p:txBody>
      </p:sp>
      <p:sp>
        <p:nvSpPr>
          <p:cNvPr id="4"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dirty="0"/>
          </a:p>
        </p:txBody>
      </p:sp>
      <p:sp>
        <p:nvSpPr>
          <p:cNvPr id="5"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dirty="0"/>
          </a:p>
        </p:txBody>
      </p:sp>
      <p:sp>
        <p:nvSpPr>
          <p:cNvPr id="6"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D4F37417-64FD-4B28-8FB0-6F7C6BB08F1C}" type="slidenum">
              <a:rPr/>
              <a:pPr>
                <a:defRPr/>
              </a:pPr>
              <a:t>‹Nr.›</a:t>
            </a:fld>
            <a:endParaRPr dirty="0"/>
          </a:p>
        </p:txBody>
      </p:sp>
      <p:sp>
        <p:nvSpPr>
          <p:cNvPr id="8"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
        <p:nvSpPr>
          <p:cNvPr id="9" name="Textfeld 8"/>
          <p:cNvSpPr txBox="1"/>
          <p:nvPr userDrawn="1"/>
        </p:nvSpPr>
        <p:spPr>
          <a:xfrm>
            <a:off x="0" y="6525344"/>
            <a:ext cx="9144000" cy="332656"/>
          </a:xfrm>
          <a:prstGeom prst="rect">
            <a:avLst/>
          </a:prstGeom>
          <a:solidFill>
            <a:srgbClr val="333366"/>
          </a:solidFill>
          <a:ln>
            <a:noFill/>
          </a:ln>
        </p:spPr>
        <p:txBody>
          <a:bodyPr lIns="0" tIns="0" rIns="0" bIns="0" anchor="ctr" anchorCtr="1" compatLnSpc="0"/>
          <a:lstStyle/>
          <a:p>
            <a:pPr algn="l" eaLnBrk="1" hangingPunct="1">
              <a:buNone/>
            </a:pPr>
            <a:r>
              <a:rPr lang="de-DE" sz="1200" kern="1200" dirty="0" smtClean="0">
                <a:solidFill>
                  <a:schemeClr val="bg1"/>
                </a:solidFill>
                <a:latin typeface="+mn-lt"/>
                <a:ea typeface="+mn-ea"/>
                <a:cs typeface="+mn-cs"/>
              </a:rPr>
              <a:t>ORBICOM-Kolloquium</a:t>
            </a:r>
            <a:r>
              <a:rPr lang="de-DE" sz="1200" kern="1200" baseline="0" dirty="0" smtClean="0">
                <a:solidFill>
                  <a:schemeClr val="bg1"/>
                </a:solidFill>
                <a:latin typeface="+mn-lt"/>
                <a:ea typeface="+mn-ea"/>
                <a:cs typeface="+mn-cs"/>
              </a:rPr>
              <a:t> - UNESCO Paris 29.-30. June 2012</a:t>
            </a:r>
            <a:endParaRPr lang="de-DE" sz="12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D7194995-7C85-4629-8F67-B90E0E851D97}" type="slidenum">
              <a:rPr/>
              <a:pPr>
                <a:defRPr/>
              </a:pPr>
              <a:t>‹Nr.›</a:t>
            </a:fld>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buNone/>
              <a:defRPr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buNone/>
              <a:defRPr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3"/>
          <p:cNvSpPr txBox="1">
            <a:spLocks noGrp="1"/>
          </p:cNvSpPr>
          <p:nvPr>
            <p:ph type="dt" sz="half" idx="10"/>
          </p:nvPr>
        </p:nvSpPr>
        <p:spPr>
          <a:ln/>
        </p:spPr>
        <p:txBody>
          <a:bodyPr/>
          <a:lstStyle>
            <a:lvl1pPr>
              <a:defRPr/>
            </a:lvl1pPr>
          </a:lstStyle>
          <a:p>
            <a:pPr>
              <a:defRPr/>
            </a:pPr>
            <a:endParaRPr/>
          </a:p>
        </p:txBody>
      </p:sp>
      <p:sp>
        <p:nvSpPr>
          <p:cNvPr id="8" name="Fußzeilenplatzhalter 4"/>
          <p:cNvSpPr txBox="1">
            <a:spLocks noGrp="1"/>
          </p:cNvSpPr>
          <p:nvPr>
            <p:ph type="ftr" sz="quarter" idx="11"/>
          </p:nvPr>
        </p:nvSpPr>
        <p:spPr>
          <a:ln/>
        </p:spPr>
        <p:txBody>
          <a:bodyPr/>
          <a:lstStyle>
            <a:lvl1pPr>
              <a:defRPr/>
            </a:lvl1pPr>
          </a:lstStyle>
          <a:p>
            <a:pPr>
              <a:defRPr/>
            </a:pPr>
            <a:endParaRPr/>
          </a:p>
        </p:txBody>
      </p:sp>
      <p:sp>
        <p:nvSpPr>
          <p:cNvPr id="9" name="Foliennummernplatzhalter 5"/>
          <p:cNvSpPr txBox="1">
            <a:spLocks noGrp="1"/>
          </p:cNvSpPr>
          <p:nvPr>
            <p:ph type="sldNum" sz="quarter" idx="12"/>
          </p:nvPr>
        </p:nvSpPr>
        <p:spPr>
          <a:ln/>
        </p:spPr>
        <p:txBody>
          <a:bodyPr/>
          <a:lstStyle>
            <a:lvl1pPr>
              <a:defRPr/>
            </a:lvl1pPr>
          </a:lstStyle>
          <a:p>
            <a:pPr>
              <a:defRPr/>
            </a:pPr>
            <a:fld id="{6D4A3AA6-7038-4DEF-B5A4-7978799B9CD0}" type="slidenum">
              <a:rPr/>
              <a:pPr>
                <a:defRPr/>
              </a:pPr>
              <a:t>‹Nr.›</a:t>
            </a:fld>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3"/>
          <p:cNvSpPr txBox="1">
            <a:spLocks noGrp="1"/>
          </p:cNvSpPr>
          <p:nvPr>
            <p:ph type="dt" sz="half" idx="10"/>
          </p:nvPr>
        </p:nvSpPr>
        <p:spPr>
          <a:ln/>
        </p:spPr>
        <p:txBody>
          <a:bodyPr/>
          <a:lstStyle>
            <a:lvl1pPr>
              <a:defRPr/>
            </a:lvl1pPr>
          </a:lstStyle>
          <a:p>
            <a:pPr>
              <a:defRPr/>
            </a:pPr>
            <a:endParaRPr/>
          </a:p>
        </p:txBody>
      </p:sp>
      <p:sp>
        <p:nvSpPr>
          <p:cNvPr id="4" name="Fußzeilenplatzhalter 4"/>
          <p:cNvSpPr txBox="1">
            <a:spLocks noGrp="1"/>
          </p:cNvSpPr>
          <p:nvPr>
            <p:ph type="ftr" sz="quarter" idx="11"/>
          </p:nvPr>
        </p:nvSpPr>
        <p:spPr>
          <a:ln/>
        </p:spPr>
        <p:txBody>
          <a:bodyPr/>
          <a:lstStyle>
            <a:lvl1pPr>
              <a:defRPr/>
            </a:lvl1pPr>
          </a:lstStyle>
          <a:p>
            <a:pPr>
              <a:defRPr/>
            </a:pPr>
            <a:endParaRPr/>
          </a:p>
        </p:txBody>
      </p:sp>
      <p:sp>
        <p:nvSpPr>
          <p:cNvPr id="5" name="Foliennummernplatzhalter 5"/>
          <p:cNvSpPr txBox="1">
            <a:spLocks noGrp="1"/>
          </p:cNvSpPr>
          <p:nvPr>
            <p:ph type="sldNum" sz="quarter" idx="12"/>
          </p:nvPr>
        </p:nvSpPr>
        <p:spPr>
          <a:ln/>
        </p:spPr>
        <p:txBody>
          <a:bodyPr/>
          <a:lstStyle>
            <a:lvl1pPr>
              <a:defRPr/>
            </a:lvl1pPr>
          </a:lstStyle>
          <a:p>
            <a:pPr>
              <a:defRPr/>
            </a:pPr>
            <a:fld id="{DA91A6E6-6B50-44D3-BFEE-DF5AA4B1A75F}" type="slidenum">
              <a:rPr/>
              <a:pPr>
                <a:defRPr/>
              </a:pPr>
              <a:t>‹Nr.›</a:t>
            </a:fld>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txBox="1">
            <a:spLocks noGrp="1"/>
          </p:cNvSpPr>
          <p:nvPr>
            <p:ph type="dt" sz="half" idx="10"/>
          </p:nvPr>
        </p:nvSpPr>
        <p:spPr>
          <a:ln/>
        </p:spPr>
        <p:txBody>
          <a:bodyPr/>
          <a:lstStyle>
            <a:lvl1pPr>
              <a:defRPr/>
            </a:lvl1pPr>
          </a:lstStyle>
          <a:p>
            <a:pPr>
              <a:defRPr/>
            </a:pPr>
            <a:endParaRPr/>
          </a:p>
        </p:txBody>
      </p:sp>
      <p:sp>
        <p:nvSpPr>
          <p:cNvPr id="3" name="Fußzeilenplatzhalter 4"/>
          <p:cNvSpPr txBox="1">
            <a:spLocks noGrp="1"/>
          </p:cNvSpPr>
          <p:nvPr>
            <p:ph type="ftr" sz="quarter" idx="11"/>
          </p:nvPr>
        </p:nvSpPr>
        <p:spPr>
          <a:ln/>
        </p:spPr>
        <p:txBody>
          <a:bodyPr/>
          <a:lstStyle>
            <a:lvl1pPr>
              <a:defRPr/>
            </a:lvl1pPr>
          </a:lstStyle>
          <a:p>
            <a:pPr>
              <a:defRPr/>
            </a:pPr>
            <a:endParaRPr/>
          </a:p>
        </p:txBody>
      </p:sp>
      <p:sp>
        <p:nvSpPr>
          <p:cNvPr id="4" name="Foliennummernplatzhalter 5"/>
          <p:cNvSpPr txBox="1">
            <a:spLocks noGrp="1"/>
          </p:cNvSpPr>
          <p:nvPr>
            <p:ph type="sldNum" sz="quarter" idx="12"/>
          </p:nvPr>
        </p:nvSpPr>
        <p:spPr>
          <a:ln/>
        </p:spPr>
        <p:txBody>
          <a:bodyPr/>
          <a:lstStyle>
            <a:lvl1pPr>
              <a:defRPr/>
            </a:lvl1pPr>
          </a:lstStyle>
          <a:p>
            <a:pPr>
              <a:defRPr/>
            </a:pPr>
            <a:fld id="{6AD9B528-0915-4D7E-8028-1D500922A61A}" type="slidenum">
              <a:rPr/>
              <a:pPr>
                <a:defRPr/>
              </a:pPr>
              <a:t>‹Nr.›</a:t>
            </a:fld>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798FDDBE-7952-4F16-9B8F-FC79C1B28C1F}" type="slidenum">
              <a:rPr/>
              <a:pPr>
                <a:defRPr/>
              </a:pPr>
              <a:t>‹Nr.›</a:t>
            </a:fld>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lstStyle>
            <a:lvl1pPr>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a:p>
        </p:txBody>
      </p:sp>
      <p:sp>
        <p:nvSpPr>
          <p:cNvPr id="6" name="Fußzeilenplatzhalter 4"/>
          <p:cNvSpPr txBox="1">
            <a:spLocks noGrp="1"/>
          </p:cNvSpPr>
          <p:nvPr>
            <p:ph type="ftr" sz="quarter" idx="11"/>
          </p:nvPr>
        </p:nvSpPr>
        <p:spPr>
          <a:ln/>
        </p:spPr>
        <p:txBody>
          <a:bodyPr/>
          <a:lstStyle>
            <a:lvl1pPr>
              <a:defRPr/>
            </a:lvl1pPr>
          </a:lstStyle>
          <a:p>
            <a:pPr>
              <a:defRPr/>
            </a:pPr>
            <a:endParaRPr/>
          </a:p>
        </p:txBody>
      </p:sp>
      <p:sp>
        <p:nvSpPr>
          <p:cNvPr id="7" name="Foliennummernplatzhalter 5"/>
          <p:cNvSpPr txBox="1">
            <a:spLocks noGrp="1"/>
          </p:cNvSpPr>
          <p:nvPr>
            <p:ph type="sldNum" sz="quarter" idx="12"/>
          </p:nvPr>
        </p:nvSpPr>
        <p:spPr>
          <a:ln/>
        </p:spPr>
        <p:txBody>
          <a:bodyPr/>
          <a:lstStyle>
            <a:lvl1pPr>
              <a:defRPr/>
            </a:lvl1pPr>
          </a:lstStyle>
          <a:p>
            <a:pPr>
              <a:defRPr/>
            </a:pPr>
            <a:fld id="{2BB4B6D7-8341-44A9-A3BA-83D48F55D3EB}" type="slidenum">
              <a:rPr/>
              <a:pPr>
                <a:defRPr/>
              </a:pPr>
              <a:t>‹Nr.›</a:t>
            </a:fld>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0A9DFBD1-417A-4920-8820-A9376F546510}" type="slidenum">
              <a:rPr/>
              <a:pPr>
                <a:defRPr/>
              </a:pPr>
              <a:t>‹Nr.›</a:t>
            </a:fld>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2884"/>
            <a:ext cx="2057400" cy="585792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2884"/>
            <a:ext cx="6019915" cy="5857920"/>
          </a:xfrm>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a:p>
        </p:txBody>
      </p:sp>
      <p:sp>
        <p:nvSpPr>
          <p:cNvPr id="5" name="Fußzeilenplatzhalter 4"/>
          <p:cNvSpPr txBox="1">
            <a:spLocks noGrp="1"/>
          </p:cNvSpPr>
          <p:nvPr>
            <p:ph type="ftr" sz="quarter" idx="11"/>
          </p:nvPr>
        </p:nvSpPr>
        <p:spPr>
          <a:ln/>
        </p:spPr>
        <p:txBody>
          <a:bodyPr/>
          <a:lstStyle>
            <a:lvl1pPr>
              <a:defRPr/>
            </a:lvl1pPr>
          </a:lstStyle>
          <a:p>
            <a:pPr>
              <a:defRPr/>
            </a:pPr>
            <a:endParaRPr/>
          </a:p>
        </p:txBody>
      </p:sp>
      <p:sp>
        <p:nvSpPr>
          <p:cNvPr id="6" name="Foliennummernplatzhalter 5"/>
          <p:cNvSpPr txBox="1">
            <a:spLocks noGrp="1"/>
          </p:cNvSpPr>
          <p:nvPr>
            <p:ph type="sldNum" sz="quarter" idx="12"/>
          </p:nvPr>
        </p:nvSpPr>
        <p:spPr>
          <a:ln/>
        </p:spPr>
        <p:txBody>
          <a:bodyPr/>
          <a:lstStyle>
            <a:lvl1pPr>
              <a:defRPr/>
            </a:lvl1pPr>
          </a:lstStyle>
          <a:p>
            <a:pPr>
              <a:defRPr/>
            </a:pPr>
            <a:fld id="{B675EEEB-97E9-4BE6-B145-0220EC77663E}" type="slidenum">
              <a:rPr/>
              <a:pPr>
                <a:defRPr/>
              </a:pPr>
              <a:t>‹Nr.›</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457200" y="1719355"/>
            <a:ext cx="4038475" cy="4411797"/>
          </a:xfrm>
        </p:spPr>
        <p:txBody>
          <a:bodyPr anchor="t"/>
          <a:lstStyle>
            <a:lvl1pPr marL="343082" indent="-343082">
              <a:spcBef>
                <a:spcPts val="700"/>
              </a:spcBef>
              <a:buClr>
                <a:srgbClr val="330066"/>
              </a:buClr>
              <a:buSzPct val="70000"/>
              <a:buFont typeface="Wingdings" pitchFamily="2"/>
              <a:buChar char="l"/>
              <a:defRPr lang="de-DE" sz="28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719355"/>
            <a:ext cx="4038475" cy="4411797"/>
          </a:xfrm>
        </p:spPr>
        <p:txBody>
          <a:bodyPr anchor="t"/>
          <a:lstStyle>
            <a:lvl1pPr marL="343082" indent="-343082">
              <a:spcBef>
                <a:spcPts val="700"/>
              </a:spcBef>
              <a:buClr>
                <a:srgbClr val="330066"/>
              </a:buClr>
              <a:buSzPct val="70000"/>
              <a:buFont typeface="Wingdings" pitchFamily="2"/>
              <a:buChar char="l"/>
              <a:defRPr lang="de-DE" sz="28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dirty="0"/>
          </a:p>
        </p:txBody>
      </p:sp>
      <p:sp>
        <p:nvSpPr>
          <p:cNvPr id="6"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dirty="0"/>
          </a:p>
        </p:txBody>
      </p:sp>
      <p:sp>
        <p:nvSpPr>
          <p:cNvPr id="7"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8D1C4AB0-5BD0-43C1-9393-1EC7CE9C606E}" type="slidenum">
              <a:rPr/>
              <a:pPr>
                <a:defRPr/>
              </a:pPr>
              <a:t>‹Nr.›</a:t>
            </a:fld>
            <a:endParaRPr dirty="0"/>
          </a:p>
        </p:txBody>
      </p:sp>
      <p:sp>
        <p:nvSpPr>
          <p:cNvPr id="8" name="Textfeld 7"/>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t>
            </a:r>
            <a:r>
              <a:rPr lang="en-US" sz="1400" b="0" i="0" u="none" strike="noStrike" kern="1200" cap="none" baseline="0" dirty="0" err="1" smtClean="0">
                <a:solidFill>
                  <a:schemeClr val="bg1"/>
                </a:solidFill>
                <a:latin typeface="Arial" pitchFamily="34" charset="0"/>
                <a:ea typeface="+mn-ea"/>
                <a:cs typeface="+mn-cs"/>
              </a:rPr>
              <a:t>andother</a:t>
            </a:r>
            <a:r>
              <a:rPr lang="en-US" sz="1400" b="0" i="0" u="none" strike="noStrike" kern="1200" cap="none" baseline="0" dirty="0" smtClean="0">
                <a:solidFill>
                  <a:schemeClr val="bg1"/>
                </a:solidFill>
                <a:latin typeface="Arial" pitchFamily="34" charset="0"/>
                <a:ea typeface="+mn-ea"/>
                <a:cs typeface="+mn-cs"/>
              </a:rPr>
              <a:t> </a:t>
            </a:r>
            <a:r>
              <a:rPr lang="en-US" sz="1400" b="0" i="0" u="none" strike="noStrike" kern="1200" cap="none" baseline="0" dirty="0" smtClean="0">
                <a:solidFill>
                  <a:schemeClr val="bg1"/>
                </a:solidFill>
                <a:latin typeface="Arial" pitchFamily="34" charset="0"/>
                <a:ea typeface="+mn-ea"/>
                <a:cs typeface="+mn-cs"/>
              </a:rPr>
              <a:t>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9"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
        <p:nvSpPr>
          <p:cNvPr id="10" name="Textfeld 9"/>
          <p:cNvSpPr txBox="1"/>
          <p:nvPr userDrawn="1"/>
        </p:nvSpPr>
        <p:spPr>
          <a:xfrm>
            <a:off x="0" y="6525344"/>
            <a:ext cx="9144000" cy="332656"/>
          </a:xfrm>
          <a:prstGeom prst="rect">
            <a:avLst/>
          </a:prstGeom>
          <a:solidFill>
            <a:srgbClr val="333366"/>
          </a:solidFill>
          <a:ln>
            <a:noFill/>
          </a:ln>
        </p:spPr>
        <p:txBody>
          <a:bodyPr lIns="0" tIns="0" rIns="0" bIns="0" anchor="ctr" anchorCtr="1" compatLnSpc="0"/>
          <a:lstStyle/>
          <a:p>
            <a:pPr algn="l" eaLnBrk="1" hangingPunct="1">
              <a:buNone/>
            </a:pPr>
            <a:r>
              <a:rPr lang="de-DE" sz="1200" kern="1200" dirty="0" smtClean="0">
                <a:solidFill>
                  <a:schemeClr val="bg1"/>
                </a:solidFill>
                <a:latin typeface="+mn-lt"/>
                <a:ea typeface="+mn-ea"/>
                <a:cs typeface="+mn-cs"/>
              </a:rPr>
              <a:t>ORBICOM-Kolloquium</a:t>
            </a:r>
            <a:r>
              <a:rPr lang="de-DE" sz="1200" kern="1200" baseline="0" dirty="0" smtClean="0">
                <a:solidFill>
                  <a:schemeClr val="bg1"/>
                </a:solidFill>
                <a:latin typeface="+mn-lt"/>
                <a:ea typeface="+mn-ea"/>
                <a:cs typeface="+mn-cs"/>
              </a:rPr>
              <a:t> - UNESCO Paris 29.-30. June 2012</a:t>
            </a:r>
            <a:endParaRPr lang="de-DE" sz="12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lang="de-DE"/>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spcBef>
                <a:spcPts val="600"/>
              </a:spcBef>
              <a:buNone/>
              <a:defRPr lang="de-DE"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343082" indent="-343082">
              <a:spcBef>
                <a:spcPts val="600"/>
              </a:spcBef>
              <a:buClr>
                <a:srgbClr val="330066"/>
              </a:buClr>
              <a:buSzPct val="70000"/>
              <a:buFont typeface="Wingdings" pitchFamily="2"/>
              <a:buChar char="l"/>
              <a:defRPr lang="de-DE" sz="24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spcBef>
                <a:spcPts val="600"/>
              </a:spcBef>
              <a:buNone/>
              <a:defRPr lang="de-DE"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343082" indent="-343082">
              <a:spcBef>
                <a:spcPts val="600"/>
              </a:spcBef>
              <a:buClr>
                <a:srgbClr val="330066"/>
              </a:buClr>
              <a:buSzPct val="70000"/>
              <a:buFont typeface="Wingdings" pitchFamily="2"/>
              <a:buChar char="l"/>
              <a:defRPr lang="de-DE" sz="24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dirty="0"/>
          </a:p>
        </p:txBody>
      </p:sp>
      <p:sp>
        <p:nvSpPr>
          <p:cNvPr id="8"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dirty="0"/>
          </a:p>
        </p:txBody>
      </p:sp>
      <p:sp>
        <p:nvSpPr>
          <p:cNvPr id="9"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756ECD51-E7A6-4B39-8E97-64F1CECEB9C6}" type="slidenum">
              <a:rPr/>
              <a:pPr>
                <a:defRPr/>
              </a:pPr>
              <a:t>‹Nr.›</a:t>
            </a:fld>
            <a:endParaRPr dirty="0"/>
          </a:p>
        </p:txBody>
      </p:sp>
      <p:sp>
        <p:nvSpPr>
          <p:cNvPr id="11"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Textfeld 3"/>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200" b="1" kern="0" dirty="0" err="1">
                <a:solidFill>
                  <a:srgbClr val="FFFFFF"/>
                </a:solidFill>
                <a:latin typeface="Calibri" pitchFamily="34"/>
                <a:ea typeface="Arial Unicode MS" pitchFamily="2"/>
                <a:cs typeface="Tahoma" pitchFamily="2"/>
              </a:rPr>
              <a:t>Towards</a:t>
            </a:r>
            <a:r>
              <a:rPr lang="de-DE" sz="2200" b="1" kern="0" dirty="0">
                <a:solidFill>
                  <a:srgbClr val="FFFFFF"/>
                </a:solidFill>
                <a:latin typeface="Calibri" pitchFamily="34"/>
                <a:ea typeface="Arial Unicode MS" pitchFamily="2"/>
                <a:cs typeface="Tahoma" pitchFamily="2"/>
              </a:rPr>
              <a:t> a </a:t>
            </a:r>
            <a:r>
              <a:rPr lang="de-DE" sz="2200" b="1" kern="0" dirty="0" err="1">
                <a:solidFill>
                  <a:srgbClr val="FFFFFF"/>
                </a:solidFill>
                <a:latin typeface="Calibri" pitchFamily="34"/>
                <a:ea typeface="Arial Unicode MS" pitchFamily="2"/>
                <a:cs typeface="Tahoma" pitchFamily="2"/>
              </a:rPr>
              <a:t>commons-based</a:t>
            </a:r>
            <a:r>
              <a:rPr lang="de-DE" sz="2200" b="1" kern="0" dirty="0">
                <a:solidFill>
                  <a:srgbClr val="FFFFFF"/>
                </a:solidFill>
                <a:latin typeface="Calibri" pitchFamily="34"/>
                <a:ea typeface="Arial Unicode MS" pitchFamily="2"/>
                <a:cs typeface="Tahoma" pitchFamily="2"/>
              </a:rPr>
              <a:t> copyright</a:t>
            </a:r>
            <a:r>
              <a:rPr lang="de-DE" sz="2200" b="1" kern="0" dirty="0">
                <a:solidFill>
                  <a:srgbClr val="FFFFFF"/>
                </a:solidFill>
                <a:latin typeface="Calibri" pitchFamily="34"/>
                <a:ea typeface="Arial Unicode MS" pitchFamily="2"/>
                <a:cs typeface="Arial" pitchFamily="2"/>
              </a:rPr>
              <a:t>– IFLA 08/2010</a:t>
            </a:r>
          </a:p>
        </p:txBody>
      </p:sp>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a:xfrm>
            <a:off x="457200" y="6248400"/>
            <a:ext cx="2133600" cy="457200"/>
          </a:xfrm>
          <a:prstGeom prst="rect">
            <a:avLst/>
          </a:prstGeom>
        </p:spPr>
        <p:txBody>
          <a:bodyPr/>
          <a:lstStyle>
            <a:lvl1pPr>
              <a:defRPr/>
            </a:lvl1pPr>
          </a:lstStyle>
          <a:p>
            <a:pPr>
              <a:defRPr/>
            </a:pPr>
            <a:endParaRPr/>
          </a:p>
        </p:txBody>
      </p:sp>
      <p:sp>
        <p:nvSpPr>
          <p:cNvPr id="8" name="Fußzeilenplatzhalter 3"/>
          <p:cNvSpPr txBox="1">
            <a:spLocks noGrp="1"/>
          </p:cNvSpPr>
          <p:nvPr>
            <p:ph type="ftr" sz="quarter" idx="11"/>
          </p:nvPr>
        </p:nvSpPr>
        <p:spPr>
          <a:xfrm>
            <a:off x="3124200" y="6248400"/>
            <a:ext cx="2895600" cy="457200"/>
          </a:xfrm>
          <a:prstGeom prst="rect">
            <a:avLst/>
          </a:prstGeom>
        </p:spPr>
        <p:txBody>
          <a:bodyPr/>
          <a:lstStyle>
            <a:lvl1pPr>
              <a:defRPr/>
            </a:lvl1pPr>
          </a:lstStyle>
          <a:p>
            <a:pPr>
              <a:defRPr/>
            </a:pPr>
            <a:endParaRPr/>
          </a:p>
        </p:txBody>
      </p:sp>
      <p:sp>
        <p:nvSpPr>
          <p:cNvPr id="9" name="Foliennummernplatzhalter 4"/>
          <p:cNvSpPr txBox="1">
            <a:spLocks noGrp="1"/>
          </p:cNvSpPr>
          <p:nvPr>
            <p:ph type="sldNum" sz="quarter" idx="12"/>
          </p:nvPr>
        </p:nvSpPr>
        <p:spPr>
          <a:xfrm>
            <a:off x="6553200" y="6248400"/>
            <a:ext cx="2133600" cy="457200"/>
          </a:xfrm>
          <a:prstGeom prst="rect">
            <a:avLst/>
          </a:prstGeom>
        </p:spPr>
        <p:txBody>
          <a:bodyPr/>
          <a:lstStyle>
            <a:lvl1pPr>
              <a:defRPr/>
            </a:lvl1pPr>
          </a:lstStyle>
          <a:p>
            <a:pPr>
              <a:defRPr/>
            </a:pPr>
            <a:fld id="{5781AFB8-79D7-4DF3-9527-D589F491934B}" type="slidenum">
              <a:rPr/>
              <a:pPr>
                <a:defRPr/>
              </a:pPr>
              <a:t>‹Nr.›</a:t>
            </a:fld>
            <a:endParaRPr/>
          </a:p>
        </p:txBody>
      </p:sp>
      <p:sp>
        <p:nvSpPr>
          <p:cNvPr id="14" name="Rectangle 36"/>
          <p:cNvSpPr/>
          <p:nvPr userDrawn="1"/>
        </p:nvSpPr>
        <p:spPr>
          <a:xfrm>
            <a:off x="8820472" y="6552728"/>
            <a:ext cx="251520" cy="260648"/>
          </a:xfrm>
          <a:prstGeom prst="rect">
            <a:avLst/>
          </a:prstGeom>
          <a:solidFill>
            <a:srgbClr val="F9F9F9"/>
          </a:solidFill>
          <a:ln>
            <a:noFill/>
            <a:prstDash val="solid"/>
          </a:ln>
        </p:spPr>
        <p:txBody>
          <a:bodyPr wrap="none" anchor="ctr" anchorCtr="1" compatLnSpc="0"/>
          <a:lstStyle/>
          <a:p>
            <a:pPr algn="ctr" fontAlgn="auto" hangingPunct="0">
              <a:spcBef>
                <a:spcPts val="0"/>
              </a:spcBef>
              <a:spcAft>
                <a:spcPts val="0"/>
              </a:spcAft>
              <a:defRPr sz="1800" b="0" i="0" u="none" strike="noStrike" kern="0" cap="none" spc="0" baseline="0">
                <a:solidFill>
                  <a:srgbClr val="000000"/>
                </a:solidFill>
                <a:uFillTx/>
              </a:defRPr>
            </a:pPr>
            <a:fld id="{D6F0B285-78EF-495B-92B1-41B8038FAB0A}" type="slidenum">
              <a:rPr lang="de-DE" sz="1400" kern="0">
                <a:solidFill>
                  <a:schemeClr val="tx2">
                    <a:lumMod val="75000"/>
                  </a:schemeClr>
                </a:solidFill>
                <a:latin typeface="Arial" pitchFamily="34"/>
                <a:ea typeface="Arial Unicode MS" pitchFamily="2"/>
                <a:cs typeface="Tahoma" pitchFamily="2"/>
              </a:rPr>
              <a:pPr algn="ct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chemeClr val="tx2">
                  <a:lumMod val="75000"/>
                </a:schemeClr>
              </a:solidFill>
              <a:latin typeface="Arial" pitchFamily="34"/>
              <a:ea typeface="Arial Unicode MS" pitchFamily="2"/>
              <a:cs typeface="Tahoma" pitchFamily="2"/>
            </a:endParaRPr>
          </a:p>
        </p:txBody>
      </p:sp>
      <p:sp>
        <p:nvSpPr>
          <p:cNvPr id="12" name="Textfeld 11"/>
          <p:cNvSpPr txBox="1"/>
          <p:nvPr userDrawn="1"/>
        </p:nvSpPr>
        <p:spPr>
          <a:xfrm>
            <a:off x="0" y="6525344"/>
            <a:ext cx="9144000" cy="332656"/>
          </a:xfrm>
          <a:prstGeom prst="rect">
            <a:avLst/>
          </a:prstGeom>
          <a:solidFill>
            <a:srgbClr val="333366"/>
          </a:solidFill>
          <a:ln>
            <a:noFill/>
          </a:ln>
        </p:spPr>
        <p:txBody>
          <a:bodyPr lIns="0" tIns="0" rIns="0" bIns="0" anchor="ctr" anchorCtr="1" compatLnSpc="0"/>
          <a:lstStyle/>
          <a:p>
            <a:pPr algn="l" eaLnBrk="1" hangingPunct="1">
              <a:buNone/>
            </a:pPr>
            <a:r>
              <a:rPr lang="de-DE" sz="1200" kern="1200" dirty="0" smtClean="0">
                <a:solidFill>
                  <a:schemeClr val="bg1"/>
                </a:solidFill>
                <a:latin typeface="+mn-lt"/>
                <a:ea typeface="+mn-ea"/>
                <a:cs typeface="+mn-cs"/>
              </a:rPr>
              <a:t>ORBICOM-Kolloquium</a:t>
            </a:r>
            <a:r>
              <a:rPr lang="de-DE" sz="1200" kern="1200" baseline="0" dirty="0" smtClean="0">
                <a:solidFill>
                  <a:schemeClr val="bg1"/>
                </a:solidFill>
                <a:latin typeface="+mn-lt"/>
                <a:ea typeface="+mn-ea"/>
                <a:cs typeface="+mn-cs"/>
              </a:rPr>
              <a:t> - UNESCO Paris 29.-30. June 2012</a:t>
            </a:r>
            <a:endParaRPr lang="de-DE" sz="12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itel 4"/>
          <p:cNvSpPr txBox="1">
            <a:spLocks noGrp="1"/>
          </p:cNvSpPr>
          <p:nvPr>
            <p:ph type="title" idx="4294967295"/>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6" name="Textplatzhalter 5"/>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7"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8"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0A4F4479-4DAE-4809-8077-728DF9716DA5}" type="slidenum">
              <a:rPr/>
              <a:pPr>
                <a:defRPr/>
              </a:pPr>
              <a:t>‹Nr.›</a:t>
            </a:fld>
            <a:endParaRPr/>
          </a:p>
        </p:txBody>
      </p:sp>
      <p:sp>
        <p:nvSpPr>
          <p:cNvPr id="9" name="Textfeld 8"/>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10"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lstStyle>
            <a:lvl1pPr>
              <a:defRPr lang="de-DE" sz="2000"/>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343082" indent="-343082">
              <a:spcBef>
                <a:spcPts val="800"/>
              </a:spcBef>
              <a:buClr>
                <a:srgbClr val="330066"/>
              </a:buClr>
              <a:buSzPct val="70000"/>
              <a:buFont typeface="Wingdings" pitchFamily="2"/>
              <a:buChar char="l"/>
              <a:defRPr lang="de-DE" sz="32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spcBef>
                <a:spcPts val="300"/>
              </a:spcBef>
              <a:buNone/>
              <a:defRPr lang="de-DE" sz="1400"/>
            </a:lvl1pPr>
          </a:lstStyle>
          <a:p>
            <a:pPr lvl="0"/>
            <a:r>
              <a:rPr lang="de-DE"/>
              <a:t>Textmasterformate durch Klicken bearbeiten</a:t>
            </a:r>
          </a:p>
        </p:txBody>
      </p:sp>
      <p:sp>
        <p:nvSpPr>
          <p:cNvPr id="5"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6"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7"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E8EB7F53-07FA-40D9-A363-02E0AB66B440}" type="slidenum">
              <a:rPr/>
              <a:pPr>
                <a:defRPr/>
              </a:pPr>
              <a:t>‹Nr.›</a:t>
            </a:fld>
            <a:endParaRPr/>
          </a:p>
        </p:txBody>
      </p:sp>
      <p:sp>
        <p:nvSpPr>
          <p:cNvPr id="8" name="Textfeld 7"/>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9"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lstStyle>
            <a:lvl1pPr>
              <a:defRPr lang="de-DE" sz="2000"/>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nchorCtr="1"/>
          <a:lstStyle>
            <a:lvl1pPr algn="ctr" hangingPunct="0">
              <a:buNone/>
              <a:defRPr lang="de-DE" sz="4400" b="0" kern="1200">
                <a:cs typeface="Tahoma" pitchFamily="2"/>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spcBef>
                <a:spcPts val="300"/>
              </a:spcBef>
              <a:buNone/>
              <a:defRPr lang="de-DE" sz="1400"/>
            </a:lvl1pPr>
          </a:lstStyle>
          <a:p>
            <a:pPr lvl="0"/>
            <a:r>
              <a:rPr lang="de-DE"/>
              <a:t>Textmasterformate durch Klicken bearbeiten</a:t>
            </a:r>
          </a:p>
        </p:txBody>
      </p:sp>
      <p:sp>
        <p:nvSpPr>
          <p:cNvPr id="5" name="Rectangle 5"/>
          <p:cNvSpPr txBox="1">
            <a:spLocks noGrp="1"/>
          </p:cNvSpPr>
          <p:nvPr>
            <p:ph type="dt" sz="half" idx="10"/>
          </p:nvPr>
        </p:nvSpPr>
        <p:spPr>
          <a:xfrm>
            <a:off x="457200" y="6248400"/>
            <a:ext cx="2133600" cy="457200"/>
          </a:xfrm>
          <a:prstGeom prst="rect">
            <a:avLst/>
          </a:prstGeom>
          <a:ln/>
        </p:spPr>
        <p:txBody>
          <a:bodyPr/>
          <a:lstStyle>
            <a:lvl1pPr>
              <a:defRPr/>
            </a:lvl1pPr>
          </a:lstStyle>
          <a:p>
            <a:pPr>
              <a:defRPr/>
            </a:pPr>
            <a:endParaRPr/>
          </a:p>
        </p:txBody>
      </p:sp>
      <p:sp>
        <p:nvSpPr>
          <p:cNvPr id="6" name="Rectangle 6"/>
          <p:cNvSpPr txBox="1">
            <a:spLocks noGrp="1"/>
          </p:cNvSpPr>
          <p:nvPr>
            <p:ph type="ftr" sz="quarter" idx="11"/>
          </p:nvPr>
        </p:nvSpPr>
        <p:spPr>
          <a:xfrm>
            <a:off x="3124200" y="6248400"/>
            <a:ext cx="2895600" cy="457200"/>
          </a:xfrm>
          <a:prstGeom prst="rect">
            <a:avLst/>
          </a:prstGeom>
          <a:ln/>
        </p:spPr>
        <p:txBody>
          <a:bodyPr/>
          <a:lstStyle>
            <a:lvl1pPr>
              <a:defRPr/>
            </a:lvl1pPr>
          </a:lstStyle>
          <a:p>
            <a:pPr>
              <a:defRPr/>
            </a:pPr>
            <a:endParaRPr/>
          </a:p>
        </p:txBody>
      </p:sp>
      <p:sp>
        <p:nvSpPr>
          <p:cNvPr id="7" name="Rectangle 7"/>
          <p:cNvSpPr txBox="1">
            <a:spLocks noGrp="1"/>
          </p:cNvSpPr>
          <p:nvPr>
            <p:ph type="sldNum" sz="quarter" idx="12"/>
          </p:nvPr>
        </p:nvSpPr>
        <p:spPr>
          <a:xfrm>
            <a:off x="6553200" y="6248400"/>
            <a:ext cx="2133600" cy="457200"/>
          </a:xfrm>
          <a:prstGeom prst="rect">
            <a:avLst/>
          </a:prstGeom>
          <a:ln/>
        </p:spPr>
        <p:txBody>
          <a:bodyPr/>
          <a:lstStyle>
            <a:lvl1pPr>
              <a:defRPr/>
            </a:lvl1pPr>
          </a:lstStyle>
          <a:p>
            <a:pPr>
              <a:defRPr/>
            </a:pPr>
            <a:fld id="{A7AC25E8-2A32-4987-A65B-61DB3E400B86}" type="slidenum">
              <a:rPr/>
              <a:pPr>
                <a:defRPr/>
              </a:pPr>
              <a:t>‹Nr.›</a:t>
            </a:fld>
            <a:endParaRPr/>
          </a:p>
        </p:txBody>
      </p:sp>
      <p:sp>
        <p:nvSpPr>
          <p:cNvPr id="8" name="Textfeld 7"/>
          <p:cNvSpPr txBox="1"/>
          <p:nvPr userDrawn="1"/>
        </p:nvSpPr>
        <p:spPr>
          <a:xfrm>
            <a:off x="0" y="6597352"/>
            <a:ext cx="8748464" cy="260648"/>
          </a:xfrm>
          <a:prstGeom prst="rect">
            <a:avLst/>
          </a:prstGeom>
          <a:solidFill>
            <a:srgbClr val="333366"/>
          </a:solid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en-US" sz="1400" b="0" i="0" u="none" strike="noStrike" kern="1200" cap="none" baseline="0" dirty="0" smtClean="0">
                <a:solidFill>
                  <a:schemeClr val="bg1"/>
                </a:solidFill>
                <a:latin typeface="Arial" pitchFamily="34" charset="0"/>
                <a:ea typeface="+mn-ea"/>
                <a:cs typeface="+mn-cs"/>
              </a:rPr>
              <a:t>A commons-based foundation of open access and other open models – Open Data Cologne 14.12.2010</a:t>
            </a:r>
            <a:endParaRPr lang="de-DE" sz="1400" b="1" kern="0" dirty="0">
              <a:solidFill>
                <a:schemeClr val="bg1"/>
              </a:solidFill>
              <a:latin typeface="Calibri" pitchFamily="34"/>
              <a:ea typeface="Arial Unicode MS" pitchFamily="2"/>
              <a:cs typeface="Arial" pitchFamily="2"/>
            </a:endParaRPr>
          </a:p>
        </p:txBody>
      </p:sp>
      <p:sp>
        <p:nvSpPr>
          <p:cNvPr id="9"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txBox="1">
            <a:spLocks noGrp="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8" name="Rectangle 4"/>
          <p:cNvSpPr txBox="1">
            <a:spLocks noGrp="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780" r:id="rId3"/>
    <p:sldLayoutId id="2147483781" r:id="rId4"/>
    <p:sldLayoutId id="2147483782" r:id="rId5"/>
    <p:sldLayoutId id="2147483813" r:id="rId6"/>
    <p:sldLayoutId id="2147483783" r:id="rId7"/>
    <p:sldLayoutId id="2147483784" r:id="rId8"/>
    <p:sldLayoutId id="2147483785" r:id="rId9"/>
    <p:sldLayoutId id="2147483786" r:id="rId10"/>
    <p:sldLayoutId id="2147483787" r:id="rId11"/>
    <p:sldLayoutId id="2147483788" r:id="rId12"/>
    <p:sldLayoutId id="2147483814" r:id="rId13"/>
    <p:sldLayoutId id="2147483815" r:id="rId14"/>
    <p:sldLayoutId id="2147483816" r:id="rId15"/>
  </p:sldLayoutIdLst>
  <p:transition/>
  <p:timing>
    <p:tnLst>
      <p:par>
        <p:cTn id="1" dur="indefinite" restart="never" nodeType="tmRoot"/>
      </p:par>
    </p:tnLst>
  </p:timing>
  <p:txStyles>
    <p:titleStyle>
      <a:lvl1pPr algn="l" rtl="0" eaLnBrk="0" fontAlgn="base" hangingPunct="0">
        <a:spcBef>
          <a:spcPct val="0"/>
        </a:spcBef>
        <a:spcAft>
          <a:spcPct val="0"/>
        </a:spcAft>
        <a:buSzPct val="45000"/>
        <a:buFont typeface="StarSymbol"/>
        <a:buChar char="●"/>
        <a:defRPr lang="en-US" sz="3900" b="1">
          <a:solidFill>
            <a:srgbClr val="330066"/>
          </a:solidFill>
          <a:latin typeface="Arial" pitchFamily="18"/>
          <a:ea typeface="Arial Unicode MS" pitchFamily="2"/>
          <a:cs typeface="Arial" pitchFamily="2"/>
        </a:defRPr>
      </a:lvl1pPr>
      <a:lvl2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2pPr>
      <a:lvl3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3pPr>
      <a:lvl4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4pPr>
      <a:lvl5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5pPr>
      <a:lvl6pPr marL="4572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6pPr>
      <a:lvl7pPr marL="9144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7pPr>
      <a:lvl8pPr marL="13716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8pPr>
      <a:lvl9pPr marL="18288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9pPr>
    </p:titleStyle>
    <p:bodyStyle>
      <a:lvl1pPr marL="431800" indent="-323850" algn="l" rtl="0" eaLnBrk="0" fontAlgn="base" hangingPunct="0">
        <a:spcBef>
          <a:spcPct val="0"/>
        </a:spcBef>
        <a:spcAft>
          <a:spcPts val="1413"/>
        </a:spcAft>
        <a:buClr>
          <a:srgbClr val="330066"/>
        </a:buClr>
        <a:buSzPct val="45000"/>
        <a:buFont typeface="StarSymbol"/>
        <a:buChar char="●"/>
        <a:defRPr lang="en-US"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Clr>
          <a:srgbClr val="669999"/>
        </a:buClr>
        <a:buSzPct val="45000"/>
        <a:buFont typeface="StarSymbol"/>
        <a:buChar char="●"/>
        <a:defRPr lang="en-US"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Clr>
          <a:srgbClr val="CCCC00"/>
        </a:buClr>
        <a:buSzPct val="75000"/>
        <a:buFont typeface="StarSymbol"/>
        <a:buChar char="–"/>
        <a:defRPr lang="en-US"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Clr>
          <a:srgbClr val="330066"/>
        </a:buClr>
        <a:buSzPct val="45000"/>
        <a:buFont typeface="StarSymbol"/>
        <a:buChar char="●"/>
        <a:defRPr lang="en-US"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2051"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D6DE61C2-64FF-40EF-9A7F-62D608C29EEE}" type="slidenum">
              <a:rPr/>
              <a:pPr>
                <a:defRPr/>
              </a:pPr>
              <a:t>‹Nr.›</a:t>
            </a:fld>
            <a:endParaRPr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timing>
    <p:tnLst>
      <p:par>
        <p:cTn id="1" dur="indefinite" restart="never" nodeType="tmRoot"/>
      </p:par>
    </p:tnLst>
  </p:timing>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3075"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FAC1CE7C-612D-4E46-9BAA-C836229A5693}" type="slidenum">
              <a:rPr/>
              <a:pPr>
                <a:defRPr/>
              </a:pPr>
              <a:t>‹Nr.›</a:t>
            </a:fld>
            <a:endParaRPr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p:cNvSpPr>
          <p:nvPr>
            <p:ph type="title"/>
          </p:nvPr>
        </p:nvSpPr>
        <p:spPr>
          <a:xfrm>
            <a:off x="791580" y="3789040"/>
            <a:ext cx="7560840" cy="1584176"/>
          </a:xfrm>
          <a:solidFill>
            <a:schemeClr val="bg1">
              <a:lumMod val="85000"/>
            </a:schemeClr>
          </a:solidFill>
        </p:spPr>
        <p:txBody>
          <a:bodyPr anchor="ctr" anchorCtr="1"/>
          <a:lstStyle/>
          <a:p>
            <a:pPr algn="ctr" eaLnBrk="1" hangingPunct="1">
              <a:spcBef>
                <a:spcPts val="500"/>
              </a:spcBef>
              <a:buFont typeface="StarSymbol"/>
              <a:buNone/>
            </a:pPr>
            <a:r>
              <a:rPr sz="2000" dirty="0" smtClean="0">
                <a:solidFill>
                  <a:srgbClr val="002060"/>
                </a:solidFill>
                <a:latin typeface="+mn-lt"/>
                <a:ea typeface="Arial Unicode MS" pitchFamily="34" charset="-128"/>
                <a:cs typeface="Arial" pitchFamily="34" charset="0"/>
              </a:rPr>
              <a:t>Rainer Kuhlen</a:t>
            </a:r>
            <a:br>
              <a:rPr sz="2000" dirty="0" smtClean="0">
                <a:solidFill>
                  <a:srgbClr val="002060"/>
                </a:solidFill>
                <a:latin typeface="+mn-lt"/>
                <a:ea typeface="Arial Unicode MS" pitchFamily="34" charset="-128"/>
                <a:cs typeface="Arial" pitchFamily="34" charset="0"/>
              </a:rPr>
            </a:br>
            <a:r>
              <a:rPr sz="2000" dirty="0" smtClean="0">
                <a:solidFill>
                  <a:srgbClr val="002060"/>
                </a:solidFill>
                <a:latin typeface="+mn-lt"/>
                <a:ea typeface="Arial Unicode MS" pitchFamily="34" charset="-128"/>
                <a:cs typeface="Arial" pitchFamily="34" charset="0"/>
              </a:rPr>
              <a:t>Department of Computer and Information Science</a:t>
            </a:r>
            <a:br>
              <a:rPr sz="2000" dirty="0" smtClean="0">
                <a:solidFill>
                  <a:srgbClr val="002060"/>
                </a:solidFill>
                <a:latin typeface="+mn-lt"/>
                <a:ea typeface="Arial Unicode MS" pitchFamily="34" charset="-128"/>
                <a:cs typeface="Arial" pitchFamily="34" charset="0"/>
              </a:rPr>
            </a:br>
            <a:r>
              <a:rPr sz="2000" dirty="0" smtClean="0">
                <a:solidFill>
                  <a:srgbClr val="002060"/>
                </a:solidFill>
                <a:latin typeface="+mn-lt"/>
                <a:ea typeface="Arial Unicode MS" pitchFamily="34" charset="-128"/>
                <a:cs typeface="Arial" pitchFamily="34" charset="0"/>
              </a:rPr>
              <a:t>University of Konstanz, Germany</a:t>
            </a:r>
            <a:endParaRPr sz="2000" dirty="0" smtClean="0">
              <a:solidFill>
                <a:srgbClr val="FFFFFF"/>
              </a:solidFill>
              <a:latin typeface="+mn-lt"/>
              <a:ea typeface="Arial Unicode MS" pitchFamily="34" charset="-128"/>
              <a:cs typeface="Arial" pitchFamily="34" charset="0"/>
            </a:endParaRPr>
          </a:p>
        </p:txBody>
      </p:sp>
      <p:sp>
        <p:nvSpPr>
          <p:cNvPr id="7" name="AutoShape 6">
            <a:hlinkClick r:id="rId3" action="ppaction://hlinksldjump"/>
          </p:cNvPr>
          <p:cNvSpPr>
            <a:spLocks/>
          </p:cNvSpPr>
          <p:nvPr/>
        </p:nvSpPr>
        <p:spPr bwMode="auto">
          <a:xfrm flipH="1">
            <a:off x="8198296" y="5733256"/>
            <a:ext cx="945704" cy="593570"/>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002060"/>
          </a:solidFill>
          <a:ln w="12701">
            <a:noFill/>
            <a:prstDash val="solid"/>
            <a:miter lim="800000"/>
            <a:headEnd/>
            <a:tailEnd/>
          </a:ln>
        </p:spPr>
        <p:txBody>
          <a:bodyPr wrap="square" lIns="18004" tIns="10799" rIns="18004" bIns="10799" anchor="ctr" anchorCtr="1">
            <a:spAutoFit/>
          </a:bodyPr>
          <a:lstStyle/>
          <a:p>
            <a:endParaRPr lang="de-DE" dirty="0">
              <a:latin typeface="+mn-lt"/>
            </a:endParaRPr>
          </a:p>
        </p:txBody>
      </p:sp>
      <p:sp>
        <p:nvSpPr>
          <p:cNvPr id="10243" name="Rectangle 2"/>
          <p:cNvSpPr txBox="1">
            <a:spLocks noGrp="1"/>
          </p:cNvSpPr>
          <p:nvPr>
            <p:ph type="title" idx="4294967295"/>
          </p:nvPr>
        </p:nvSpPr>
        <p:spPr>
          <a:xfrm>
            <a:off x="971600" y="1916832"/>
            <a:ext cx="6840760" cy="1440160"/>
          </a:xfrm>
          <a:solidFill>
            <a:srgbClr val="002060"/>
          </a:solidFill>
        </p:spPr>
        <p:txBody>
          <a:bodyPr anchor="ctr" anchorCtr="1"/>
          <a:lstStyle/>
          <a:p>
            <a:pPr algn="ctr" eaLnBrk="1" hangingPunct="1">
              <a:buNone/>
            </a:pPr>
            <a:r>
              <a:rPr lang="en-US" sz="2400" dirty="0" smtClean="0">
                <a:solidFill>
                  <a:schemeClr val="bg1"/>
                </a:solidFill>
                <a:latin typeface="+mn-lt"/>
              </a:rPr>
              <a:t>Towards a commons-based understanding of knowledge and information</a:t>
            </a:r>
            <a:endParaRPr lang="de-DE" sz="2400" dirty="0" smtClean="0">
              <a:solidFill>
                <a:schemeClr val="bg1"/>
              </a:solidFill>
              <a:latin typeface="+mn-lt"/>
              <a:ea typeface="Arial Unicode MS" pitchFamily="34" charset="-128"/>
              <a:cs typeface="Arial"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323528" y="4509120"/>
            <a:ext cx="876677" cy="1133599"/>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249646" y="100290"/>
            <a:ext cx="8642834" cy="15285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p:nvPr/>
        </p:nvSpPr>
        <p:spPr>
          <a:xfrm>
            <a:off x="251520" y="116632"/>
            <a:ext cx="2721049" cy="709612"/>
          </a:xfrm>
          <a:prstGeom prst="rect">
            <a:avLst/>
          </a:prstGeom>
          <a:solidFill>
            <a:srgbClr val="333366"/>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a:solidFill>
                  <a:srgbClr val="FFFFFF"/>
                </a:solidFill>
                <a:latin typeface="+mn-lt"/>
                <a:ea typeface="Arial Unicode MS" pitchFamily="2"/>
                <a:cs typeface="Tahoma" pitchFamily="2"/>
              </a:rPr>
              <a:t>Consequences</a:t>
            </a:r>
          </a:p>
        </p:txBody>
      </p:sp>
      <p:sp>
        <p:nvSpPr>
          <p:cNvPr id="8" name="Textfeld 7"/>
          <p:cNvSpPr txBox="1"/>
          <p:nvPr/>
        </p:nvSpPr>
        <p:spPr>
          <a:xfrm>
            <a:off x="1998973" y="1052736"/>
            <a:ext cx="5761037" cy="898525"/>
          </a:xfrm>
          <a:prstGeom prst="rect">
            <a:avLst/>
          </a:prstGeom>
          <a:solidFill>
            <a:schemeClr val="bg1"/>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dirty="0">
                <a:solidFill>
                  <a:srgbClr val="002060"/>
                </a:solidFill>
                <a:latin typeface="+mn-lt"/>
                <a:ea typeface="Arial Unicode MS" pitchFamily="2"/>
                <a:cs typeface="Tahoma" pitchFamily="2"/>
              </a:rPr>
              <a:t>a </a:t>
            </a:r>
            <a:r>
              <a:rPr lang="de-DE" sz="2600" kern="0" dirty="0" err="1">
                <a:solidFill>
                  <a:srgbClr val="002060"/>
                </a:solidFill>
                <a:latin typeface="+mn-lt"/>
                <a:ea typeface="Arial Unicode MS" pitchFamily="2"/>
                <a:cs typeface="Tahoma" pitchFamily="2"/>
              </a:rPr>
              <a:t>new</a:t>
            </a:r>
            <a:r>
              <a:rPr lang="de-DE" sz="2600" kern="0" dirty="0">
                <a:solidFill>
                  <a:srgbClr val="002060"/>
                </a:solidFill>
                <a:latin typeface="+mn-lt"/>
                <a:ea typeface="Arial Unicode MS" pitchFamily="2"/>
                <a:cs typeface="Tahoma" pitchFamily="2"/>
              </a:rPr>
              <a:t> </a:t>
            </a:r>
            <a:r>
              <a:rPr lang="de-DE" sz="2600" kern="0" dirty="0" err="1">
                <a:solidFill>
                  <a:srgbClr val="002060"/>
                </a:solidFill>
                <a:latin typeface="+mn-lt"/>
                <a:ea typeface="Arial Unicode MS" pitchFamily="2"/>
                <a:cs typeface="Tahoma" pitchFamily="2"/>
              </a:rPr>
              <a:t>understanding</a:t>
            </a:r>
            <a:r>
              <a:rPr lang="de-DE" sz="2600" kern="0" dirty="0">
                <a:solidFill>
                  <a:srgbClr val="002060"/>
                </a:solidFill>
                <a:latin typeface="+mn-lt"/>
                <a:ea typeface="Arial Unicode MS" pitchFamily="2"/>
                <a:cs typeface="Tahoma" pitchFamily="2"/>
              </a:rPr>
              <a:t> </a:t>
            </a:r>
            <a:r>
              <a:rPr lang="de-DE" sz="2600" kern="0" dirty="0" err="1">
                <a:solidFill>
                  <a:srgbClr val="002060"/>
                </a:solidFill>
                <a:latin typeface="+mn-lt"/>
                <a:ea typeface="Arial Unicode MS" pitchFamily="2"/>
                <a:cs typeface="Tahoma" pitchFamily="2"/>
              </a:rPr>
              <a:t>of</a:t>
            </a:r>
            <a:r>
              <a:rPr lang="de-DE" sz="2600" kern="0" dirty="0">
                <a:solidFill>
                  <a:srgbClr val="002060"/>
                </a:solidFill>
                <a:latin typeface="+mn-lt"/>
                <a:ea typeface="Arial Unicode MS" pitchFamily="2"/>
                <a:cs typeface="Tahoma" pitchFamily="2"/>
              </a:rPr>
              <a:t> </a:t>
            </a:r>
            <a:r>
              <a:rPr lang="de-DE" sz="2600" kern="0" dirty="0" err="1">
                <a:solidFill>
                  <a:srgbClr val="002060"/>
                </a:solidFill>
                <a:latin typeface="+mn-lt"/>
                <a:ea typeface="Arial Unicode MS" pitchFamily="2"/>
                <a:cs typeface="Tahoma" pitchFamily="2"/>
              </a:rPr>
              <a:t>intellectual</a:t>
            </a:r>
            <a:r>
              <a:rPr lang="de-DE" sz="2600" kern="0" dirty="0">
                <a:solidFill>
                  <a:srgbClr val="002060"/>
                </a:solidFill>
                <a:latin typeface="+mn-lt"/>
                <a:ea typeface="Arial Unicode MS" pitchFamily="2"/>
                <a:cs typeface="Tahoma" pitchFamily="2"/>
              </a:rPr>
              <a:t> </a:t>
            </a:r>
            <a:r>
              <a:rPr lang="de-DE" sz="2600" kern="0" dirty="0" err="1">
                <a:solidFill>
                  <a:srgbClr val="002060"/>
                </a:solidFill>
                <a:latin typeface="+mn-lt"/>
                <a:ea typeface="Arial Unicode MS" pitchFamily="2"/>
                <a:cs typeface="Tahoma" pitchFamily="2"/>
              </a:rPr>
              <a:t>property</a:t>
            </a:r>
            <a:endParaRPr lang="de-DE" sz="2600" kern="0" dirty="0">
              <a:solidFill>
                <a:srgbClr val="002060"/>
              </a:solidFill>
              <a:latin typeface="+mn-lt"/>
              <a:ea typeface="Arial Unicode MS" pitchFamily="2"/>
              <a:cs typeface="Tahoma" pitchFamily="2"/>
            </a:endParaRPr>
          </a:p>
        </p:txBody>
      </p:sp>
      <p:sp>
        <p:nvSpPr>
          <p:cNvPr id="9" name="Textfeld 8"/>
          <p:cNvSpPr txBox="1">
            <a:spLocks noChangeArrowheads="1"/>
          </p:cNvSpPr>
          <p:nvPr/>
        </p:nvSpPr>
        <p:spPr bwMode="auto">
          <a:xfrm>
            <a:off x="1729098" y="2183272"/>
            <a:ext cx="6300787" cy="1301750"/>
          </a:xfrm>
          <a:prstGeom prst="rect">
            <a:avLst/>
          </a:prstGeom>
          <a:solidFill>
            <a:srgbClr val="333366"/>
          </a:solidFill>
          <a:ln w="9525">
            <a:noFill/>
            <a:miter lim="800000"/>
            <a:headEnd/>
            <a:tailEnd/>
          </a:ln>
        </p:spPr>
        <p:txBody>
          <a:bodyPr lIns="90004" tIns="44997" rIns="90004" bIns="44997" anchorCtr="1">
            <a:spAutoFit/>
          </a:bodyPr>
          <a:lstStyle/>
          <a:p>
            <a:pPr algn="ctr" hangingPunct="0"/>
            <a:r>
              <a:rPr lang="de-DE" sz="2600" dirty="0">
                <a:solidFill>
                  <a:srgbClr val="FFFFFF"/>
                </a:solidFill>
                <a:latin typeface="+mn-lt"/>
                <a:ea typeface="Arial Unicode MS" pitchFamily="34" charset="-128"/>
                <a:cs typeface="Tahoma" pitchFamily="34" charset="0"/>
              </a:rPr>
              <a:t>a </a:t>
            </a:r>
            <a:r>
              <a:rPr lang="de-DE" sz="2600" dirty="0" err="1">
                <a:solidFill>
                  <a:srgbClr val="FFFFFF"/>
                </a:solidFill>
                <a:latin typeface="+mn-lt"/>
                <a:ea typeface="Arial Unicode MS" pitchFamily="34" charset="-128"/>
                <a:cs typeface="Tahoma" pitchFamily="34" charset="0"/>
              </a:rPr>
              <a:t>new</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understanding</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of</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copyright</a:t>
            </a:r>
            <a:endParaRPr lang="de-DE" sz="2600" dirty="0">
              <a:solidFill>
                <a:srgbClr val="FFFFFF"/>
              </a:solidFill>
              <a:latin typeface="+mn-lt"/>
              <a:ea typeface="Arial Unicode MS" pitchFamily="34" charset="-128"/>
              <a:cs typeface="Tahoma" pitchFamily="34" charset="0"/>
            </a:endParaRPr>
          </a:p>
          <a:p>
            <a:pPr algn="ctr" hangingPunct="0"/>
            <a:r>
              <a:rPr lang="de-DE" sz="2600" dirty="0" err="1">
                <a:solidFill>
                  <a:srgbClr val="FFFFFF"/>
                </a:solidFill>
                <a:latin typeface="+mn-lt"/>
                <a:ea typeface="Arial Unicode MS" pitchFamily="34" charset="-128"/>
                <a:cs typeface="Tahoma" pitchFamily="34" charset="0"/>
              </a:rPr>
              <a:t>free</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access</a:t>
            </a:r>
            <a:r>
              <a:rPr lang="de-DE" sz="2600" dirty="0">
                <a:solidFill>
                  <a:srgbClr val="FFFFFF"/>
                </a:solidFill>
                <a:latin typeface="+mn-lt"/>
                <a:ea typeface="Arial Unicode MS" pitchFamily="34" charset="-128"/>
                <a:cs typeface="Tahoma" pitchFamily="34" charset="0"/>
              </a:rPr>
              <a:t> → </a:t>
            </a:r>
            <a:r>
              <a:rPr lang="de-DE" sz="2600" dirty="0" err="1">
                <a:solidFill>
                  <a:srgbClr val="FFFFFF"/>
                </a:solidFill>
                <a:latin typeface="+mn-lt"/>
                <a:ea typeface="Arial Unicode MS" pitchFamily="34" charset="-128"/>
                <a:cs typeface="Tahoma" pitchFamily="34" charset="0"/>
              </a:rPr>
              <a:t>the</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default</a:t>
            </a:r>
            <a:endParaRPr lang="de-DE" sz="2600" dirty="0">
              <a:solidFill>
                <a:srgbClr val="FFFFFF"/>
              </a:solidFill>
              <a:latin typeface="+mn-lt"/>
              <a:ea typeface="Arial Unicode MS" pitchFamily="34" charset="-128"/>
              <a:cs typeface="Tahoma" pitchFamily="34" charset="0"/>
            </a:endParaRPr>
          </a:p>
          <a:p>
            <a:pPr algn="ctr" hangingPunct="0"/>
            <a:r>
              <a:rPr lang="de-DE" sz="2600" dirty="0" err="1">
                <a:solidFill>
                  <a:srgbClr val="FFFFFF"/>
                </a:solidFill>
                <a:latin typeface="+mn-lt"/>
                <a:ea typeface="Arial Unicode MS" pitchFamily="34" charset="-128"/>
                <a:cs typeface="Tahoma" pitchFamily="34" charset="0"/>
              </a:rPr>
              <a:t>commercial</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exploitation</a:t>
            </a:r>
            <a:r>
              <a:rPr lang="de-DE" sz="2600" dirty="0">
                <a:solidFill>
                  <a:srgbClr val="FFFFFF"/>
                </a:solidFill>
                <a:latin typeface="+mn-lt"/>
                <a:ea typeface="Arial Unicode MS" pitchFamily="34" charset="-128"/>
                <a:cs typeface="Tahoma" pitchFamily="34" charset="0"/>
              </a:rPr>
              <a:t> → </a:t>
            </a:r>
            <a:r>
              <a:rPr lang="de-DE" sz="2600" dirty="0" err="1">
                <a:solidFill>
                  <a:srgbClr val="FFFFFF"/>
                </a:solidFill>
                <a:latin typeface="+mn-lt"/>
                <a:ea typeface="Arial Unicode MS" pitchFamily="34" charset="-128"/>
                <a:cs typeface="Tahoma" pitchFamily="34" charset="0"/>
              </a:rPr>
              <a:t>the</a:t>
            </a:r>
            <a:r>
              <a:rPr lang="de-DE" sz="2600" dirty="0">
                <a:solidFill>
                  <a:srgbClr val="FFFFFF"/>
                </a:solidFill>
                <a:latin typeface="+mn-lt"/>
                <a:ea typeface="Arial Unicode MS" pitchFamily="34" charset="-128"/>
                <a:cs typeface="Tahoma" pitchFamily="34" charset="0"/>
              </a:rPr>
              <a:t> </a:t>
            </a:r>
            <a:r>
              <a:rPr lang="de-DE" sz="2600" dirty="0" err="1">
                <a:solidFill>
                  <a:srgbClr val="FFFFFF"/>
                </a:solidFill>
                <a:latin typeface="+mn-lt"/>
                <a:ea typeface="Arial Unicode MS" pitchFamily="34" charset="-128"/>
                <a:cs typeface="Tahoma" pitchFamily="34" charset="0"/>
              </a:rPr>
              <a:t>exception</a:t>
            </a:r>
            <a:endParaRPr lang="de-DE" sz="2600" dirty="0">
              <a:solidFill>
                <a:srgbClr val="FFFFFF"/>
              </a:solidFill>
              <a:latin typeface="+mn-lt"/>
              <a:ea typeface="Arial Unicode MS" pitchFamily="34" charset="-128"/>
              <a:cs typeface="Tahoma" pitchFamily="34" charset="0"/>
            </a:endParaRPr>
          </a:p>
        </p:txBody>
      </p:sp>
      <p:sp>
        <p:nvSpPr>
          <p:cNvPr id="10" name="Textfeld 4"/>
          <p:cNvSpPr txBox="1"/>
          <p:nvPr/>
        </p:nvSpPr>
        <p:spPr>
          <a:xfrm>
            <a:off x="1619672" y="3717032"/>
            <a:ext cx="6519639" cy="1072217"/>
          </a:xfrm>
          <a:prstGeom prst="rect">
            <a:avLst/>
          </a:prstGeom>
          <a:noFill/>
          <a:ln>
            <a:noFill/>
          </a:ln>
        </p:spPr>
        <p:txBody>
          <a:bodyPr wrap="square" anchorCtr="1" compatLnSpc="0">
            <a:spAutoFit/>
          </a:bodyPr>
          <a:lstStyle/>
          <a:p>
            <a:pPr fontAlgn="auto" hangingPunct="0">
              <a:lnSpc>
                <a:spcPct val="150000"/>
              </a:lnSpc>
              <a:spcBef>
                <a:spcPts val="0"/>
              </a:spcBef>
              <a:spcAft>
                <a:spcPts val="0"/>
              </a:spcAft>
              <a:defRPr sz="1800" b="0" i="0" u="none" strike="noStrike" kern="0" cap="none" spc="0" baseline="0">
                <a:solidFill>
                  <a:srgbClr val="000000"/>
                </a:solidFill>
                <a:uFillTx/>
              </a:defRPr>
            </a:pPr>
            <a:r>
              <a:rPr lang="de-DE" sz="2200" kern="0" dirty="0" err="1" smtClean="0">
                <a:solidFill>
                  <a:srgbClr val="002060"/>
                </a:solidFill>
                <a:latin typeface="+mn-lt"/>
                <a:ea typeface="Arial Unicode MS" pitchFamily="2"/>
                <a:cs typeface="Tahoma" pitchFamily="2"/>
              </a:rPr>
              <a:t>developing</a:t>
            </a:r>
            <a:r>
              <a:rPr lang="de-DE" sz="2200" kern="0" dirty="0" smtClean="0">
                <a:solidFill>
                  <a:srgbClr val="002060"/>
                </a:solidFill>
                <a:latin typeface="+mn-lt"/>
                <a:ea typeface="Arial Unicode MS" pitchFamily="2"/>
                <a:cs typeface="Tahoma" pitchFamily="2"/>
              </a:rPr>
              <a:t> a </a:t>
            </a:r>
            <a:r>
              <a:rPr lang="de-DE" sz="2200" kern="0" dirty="0" err="1" smtClean="0">
                <a:solidFill>
                  <a:srgbClr val="002060"/>
                </a:solidFill>
                <a:latin typeface="+mn-lt"/>
                <a:ea typeface="Arial Unicode MS" pitchFamily="2"/>
                <a:cs typeface="Tahoma" pitchFamily="2"/>
              </a:rPr>
              <a:t>concept</a:t>
            </a:r>
            <a:r>
              <a:rPr lang="de-DE" sz="2200" kern="0" dirty="0" smtClean="0">
                <a:solidFill>
                  <a:srgbClr val="002060"/>
                </a:solidFill>
                <a:latin typeface="+mn-lt"/>
                <a:ea typeface="Arial Unicode MS" pitchFamily="2"/>
                <a:cs typeface="Tahoma" pitchFamily="2"/>
              </a:rPr>
              <a:t> of </a:t>
            </a:r>
            <a:r>
              <a:rPr lang="de-DE" sz="2200" kern="0" dirty="0" err="1" smtClean="0">
                <a:solidFill>
                  <a:srgbClr val="002060"/>
                </a:solidFill>
                <a:latin typeface="+mn-lt"/>
                <a:ea typeface="Arial Unicode MS" pitchFamily="2"/>
                <a:cs typeface="Tahoma" pitchFamily="2"/>
              </a:rPr>
              <a:t>common</a:t>
            </a:r>
            <a:r>
              <a:rPr lang="de-DE" sz="2200" kern="0" dirty="0" smtClean="0">
                <a:solidFill>
                  <a:srgbClr val="002060"/>
                </a:solidFill>
                <a:latin typeface="+mn-lt"/>
                <a:ea typeface="Arial Unicode MS" pitchFamily="2"/>
                <a:cs typeface="Tahoma" pitchFamily="2"/>
              </a:rPr>
              <a:t> </a:t>
            </a:r>
            <a:r>
              <a:rPr lang="de-DE" sz="2200" kern="0" dirty="0" err="1" smtClean="0">
                <a:solidFill>
                  <a:srgbClr val="002060"/>
                </a:solidFill>
                <a:latin typeface="+mn-lt"/>
                <a:ea typeface="Arial Unicode MS" pitchFamily="2"/>
                <a:cs typeface="Tahoma" pitchFamily="2"/>
              </a:rPr>
              <a:t>property</a:t>
            </a:r>
            <a:r>
              <a:rPr lang="de-DE" sz="2200" kern="0" dirty="0" smtClean="0">
                <a:solidFill>
                  <a:srgbClr val="002060"/>
                </a:solidFill>
                <a:latin typeface="+mn-lt"/>
                <a:ea typeface="Arial Unicode MS" pitchFamily="2"/>
                <a:cs typeface="Tahoma" pitchFamily="2"/>
              </a:rPr>
              <a:t> </a:t>
            </a:r>
            <a:r>
              <a:rPr lang="de-DE" sz="2200" kern="0" dirty="0" err="1" smtClean="0">
                <a:solidFill>
                  <a:srgbClr val="002060"/>
                </a:solidFill>
                <a:latin typeface="+mn-lt"/>
                <a:ea typeface="Arial Unicode MS" pitchFamily="2"/>
                <a:cs typeface="Tahoma" pitchFamily="2"/>
              </a:rPr>
              <a:t>rights</a:t>
            </a:r>
            <a:r>
              <a:rPr lang="de-DE" sz="2200" kern="0" dirty="0" smtClean="0">
                <a:solidFill>
                  <a:srgbClr val="002060"/>
                </a:solidFill>
                <a:latin typeface="+mn-lt"/>
                <a:ea typeface="Arial Unicode MS" pitchFamily="2"/>
                <a:cs typeface="Tahoma" pitchFamily="2"/>
              </a:rPr>
              <a:t> </a:t>
            </a:r>
            <a:r>
              <a:rPr lang="de-DE" sz="2200" kern="0" dirty="0" err="1" smtClean="0">
                <a:solidFill>
                  <a:srgbClr val="002060"/>
                </a:solidFill>
                <a:latin typeface="+mn-lt"/>
                <a:ea typeface="Arial Unicode MS" pitchFamily="2"/>
                <a:cs typeface="Tahoma" pitchFamily="2"/>
              </a:rPr>
              <a:t>without</a:t>
            </a:r>
            <a:r>
              <a:rPr lang="de-DE" sz="2200" kern="0" dirty="0" smtClean="0">
                <a:solidFill>
                  <a:srgbClr val="002060"/>
                </a:solidFill>
                <a:latin typeface="+mn-lt"/>
                <a:ea typeface="Arial Unicode MS" pitchFamily="2"/>
                <a:cs typeface="Tahoma" pitchFamily="2"/>
              </a:rPr>
              <a:t> </a:t>
            </a:r>
            <a:r>
              <a:rPr lang="de-DE" sz="2200" kern="0" dirty="0" err="1" smtClean="0">
                <a:solidFill>
                  <a:srgbClr val="002060"/>
                </a:solidFill>
                <a:latin typeface="+mn-lt"/>
                <a:ea typeface="Arial Unicode MS" pitchFamily="2"/>
                <a:cs typeface="Tahoma" pitchFamily="2"/>
              </a:rPr>
              <a:t>denying</a:t>
            </a:r>
            <a:r>
              <a:rPr lang="de-DE" sz="2200" kern="0" dirty="0" smtClean="0">
                <a:solidFill>
                  <a:srgbClr val="002060"/>
                </a:solidFill>
                <a:latin typeface="+mn-lt"/>
                <a:ea typeface="Arial Unicode MS" pitchFamily="2"/>
                <a:cs typeface="Tahoma" pitchFamily="2"/>
              </a:rPr>
              <a:t> private individual </a:t>
            </a:r>
            <a:r>
              <a:rPr lang="de-DE" sz="2200" kern="0" dirty="0" err="1" smtClean="0">
                <a:solidFill>
                  <a:srgbClr val="002060"/>
                </a:solidFill>
                <a:latin typeface="+mn-lt"/>
                <a:ea typeface="Arial Unicode MS" pitchFamily="2"/>
                <a:cs typeface="Tahoma" pitchFamily="2"/>
              </a:rPr>
              <a:t>property</a:t>
            </a:r>
            <a:r>
              <a:rPr lang="de-DE" sz="2200" kern="0" dirty="0" smtClean="0">
                <a:solidFill>
                  <a:srgbClr val="002060"/>
                </a:solidFill>
                <a:latin typeface="+mn-lt"/>
                <a:ea typeface="Arial Unicode MS" pitchFamily="2"/>
                <a:cs typeface="Tahoma" pitchFamily="2"/>
              </a:rPr>
              <a:t> </a:t>
            </a:r>
            <a:r>
              <a:rPr lang="de-DE" sz="2200" kern="0" dirty="0" err="1" smtClean="0">
                <a:solidFill>
                  <a:srgbClr val="002060"/>
                </a:solidFill>
                <a:latin typeface="+mn-lt"/>
                <a:ea typeface="Arial Unicode MS" pitchFamily="2"/>
                <a:cs typeface="Tahoma" pitchFamily="2"/>
              </a:rPr>
              <a:t>rights</a:t>
            </a:r>
            <a:endParaRPr lang="de-DE" sz="2200" b="1" kern="0" dirty="0">
              <a:solidFill>
                <a:srgbClr val="002060"/>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7884368" y="5661248"/>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11</a:t>
            </a:fld>
            <a:endParaRPr lang="de-DE" sz="1400" kern="0" dirty="0">
              <a:solidFill>
                <a:srgbClr val="000000"/>
              </a:solidFill>
              <a:latin typeface="+mn-lt"/>
              <a:ea typeface="Arial Unicode MS" pitchFamily="2"/>
              <a:cs typeface="Tahoma" pitchFamily="2"/>
            </a:endParaRPr>
          </a:p>
        </p:txBody>
      </p:sp>
      <p:sp>
        <p:nvSpPr>
          <p:cNvPr id="3" name="Rectangle 2"/>
          <p:cNvSpPr txBox="1">
            <a:spLocks noGrp="1"/>
          </p:cNvSpPr>
          <p:nvPr>
            <p:ph type="title"/>
          </p:nvPr>
        </p:nvSpPr>
        <p:spPr>
          <a:xfrm>
            <a:off x="541411" y="107950"/>
            <a:ext cx="8207053" cy="512738"/>
          </a:xfrm>
          <a:solidFill>
            <a:srgbClr val="333366"/>
          </a:solidFill>
        </p:spPr>
        <p:txBody>
          <a:bodyPr anchorCtr="1"/>
          <a:lstStyle/>
          <a:p>
            <a:pPr algn="ctr" eaLnBrk="1" hangingPunct="1">
              <a:buNone/>
            </a:pPr>
            <a:r>
              <a:rPr lang="en-US" sz="2800" dirty="0" smtClean="0">
                <a:solidFill>
                  <a:schemeClr val="bg1"/>
                </a:solidFill>
                <a:latin typeface="+mn-lt"/>
              </a:rPr>
              <a:t>Conclusion</a:t>
            </a:r>
            <a:endParaRPr sz="2800" dirty="0" smtClean="0">
              <a:solidFill>
                <a:srgbClr val="FFFFFF"/>
              </a:solidFill>
              <a:latin typeface="+mn-lt"/>
              <a:ea typeface="Arial Unicode MS" pitchFamily="34" charset="-128"/>
              <a:cs typeface="Arial" pitchFamily="34" charset="0"/>
            </a:endParaRPr>
          </a:p>
        </p:txBody>
      </p:sp>
      <p:sp>
        <p:nvSpPr>
          <p:cNvPr id="4" name="Textfeld 4"/>
          <p:cNvSpPr txBox="1"/>
          <p:nvPr/>
        </p:nvSpPr>
        <p:spPr>
          <a:xfrm>
            <a:off x="740626" y="836712"/>
            <a:ext cx="7788275" cy="843693"/>
          </a:xfrm>
          <a:prstGeom prst="rect">
            <a:avLst/>
          </a:prstGeom>
          <a:solidFill>
            <a:schemeClr val="bg1"/>
          </a:solid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altLang="zh-CN" sz="2400" b="1" kern="0" dirty="0" smtClean="0">
                <a:solidFill>
                  <a:srgbClr val="002060"/>
                </a:solidFill>
                <a:latin typeface="+mn-lt"/>
                <a:ea typeface="Arial Unicode MS" pitchFamily="2"/>
                <a:cs typeface="Tahoma" pitchFamily="2"/>
              </a:rPr>
              <a:t>Knowledge </a:t>
            </a:r>
            <a:r>
              <a:rPr lang="de-DE" altLang="zh-CN" sz="2400" kern="0" dirty="0" smtClean="0">
                <a:solidFill>
                  <a:srgbClr val="002060"/>
                </a:solidFill>
                <a:latin typeface="+mn-lt"/>
                <a:ea typeface="Arial Unicode MS" pitchFamily="2"/>
                <a:cs typeface="Tahoma" pitchFamily="2"/>
              </a:rPr>
              <a:t>and </a:t>
            </a:r>
            <a:r>
              <a:rPr lang="de-DE" altLang="zh-CN" sz="2400" kern="0" dirty="0" err="1" smtClean="0">
                <a:solidFill>
                  <a:srgbClr val="002060"/>
                </a:solidFill>
                <a:latin typeface="+mn-lt"/>
                <a:ea typeface="Arial Unicode MS" pitchFamily="2"/>
                <a:cs typeface="Tahoma" pitchFamily="2"/>
              </a:rPr>
              <a:t>its</a:t>
            </a:r>
            <a:r>
              <a:rPr lang="de-DE" altLang="zh-CN" sz="2400" kern="0" dirty="0" smtClean="0">
                <a:solidFill>
                  <a:srgbClr val="002060"/>
                </a:solidFill>
                <a:latin typeface="+mn-lt"/>
                <a:ea typeface="Arial Unicode MS" pitchFamily="2"/>
                <a:cs typeface="Tahoma" pitchFamily="2"/>
              </a:rPr>
              <a:t> derivative </a:t>
            </a:r>
            <a:r>
              <a:rPr lang="de-DE" altLang="zh-CN" sz="2400" kern="0" dirty="0" err="1" smtClean="0">
                <a:solidFill>
                  <a:srgbClr val="002060"/>
                </a:solidFill>
                <a:latin typeface="+mn-lt"/>
                <a:ea typeface="Arial Unicode MS" pitchFamily="2"/>
                <a:cs typeface="Tahoma" pitchFamily="2"/>
              </a:rPr>
              <a:t>information</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products</a:t>
            </a:r>
            <a:r>
              <a:rPr lang="de-DE" altLang="zh-CN" sz="2400"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cannot</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be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the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subject</a:t>
            </a:r>
            <a:r>
              <a:rPr lang="de-DE" altLang="zh-CN" sz="2400" b="1" kern="0" dirty="0" smtClean="0">
                <a:solidFill>
                  <a:srgbClr val="002060"/>
                </a:solidFill>
                <a:latin typeface="+mn-lt"/>
                <a:ea typeface="Arial Unicode MS" pitchFamily="2"/>
                <a:cs typeface="Tahoma" pitchFamily="2"/>
              </a:rPr>
              <a:t> of </a:t>
            </a:r>
            <a:r>
              <a:rPr lang="de-DE" altLang="zh-CN" sz="2400" b="1" kern="0" dirty="0" err="1" smtClean="0">
                <a:solidFill>
                  <a:srgbClr val="002060"/>
                </a:solidFill>
                <a:latin typeface="+mn-lt"/>
                <a:ea typeface="Arial Unicode MS" pitchFamily="2"/>
                <a:cs typeface="Tahoma" pitchFamily="2"/>
              </a:rPr>
              <a:t>exclusive</a:t>
            </a:r>
            <a:r>
              <a:rPr lang="de-DE" altLang="zh-CN" sz="2400" b="1" kern="0" dirty="0" smtClean="0">
                <a:solidFill>
                  <a:srgbClr val="002060"/>
                </a:solidFill>
                <a:latin typeface="+mn-lt"/>
                <a:ea typeface="Arial Unicode MS" pitchFamily="2"/>
                <a:cs typeface="Tahoma" pitchFamily="2"/>
              </a:rPr>
              <a:t> private </a:t>
            </a:r>
            <a:r>
              <a:rPr lang="de-DE" altLang="zh-CN" sz="2400" b="1" kern="0" dirty="0" err="1" smtClean="0">
                <a:solidFill>
                  <a:srgbClr val="002060"/>
                </a:solidFill>
                <a:latin typeface="+mn-lt"/>
                <a:ea typeface="Arial Unicode MS" pitchFamily="2"/>
                <a:cs typeface="Tahoma" pitchFamily="2"/>
              </a:rPr>
              <a:t>property</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rights</a:t>
            </a:r>
            <a:endParaRPr lang="de-DE" sz="2000" kern="0" dirty="0">
              <a:solidFill>
                <a:srgbClr val="002060"/>
              </a:solidFill>
              <a:latin typeface="+mn-lt"/>
              <a:ea typeface="Arial Unicode MS" pitchFamily="2"/>
              <a:cs typeface="Tahoma" pitchFamily="2"/>
            </a:endParaRPr>
          </a:p>
        </p:txBody>
      </p:sp>
      <p:sp>
        <p:nvSpPr>
          <p:cNvPr id="5" name="Textfeld 4"/>
          <p:cNvSpPr txBox="1"/>
          <p:nvPr/>
        </p:nvSpPr>
        <p:spPr>
          <a:xfrm>
            <a:off x="459795" y="2083594"/>
            <a:ext cx="8349937" cy="1219373"/>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altLang="zh-CN" sz="2400" b="1" kern="0" dirty="0" err="1" smtClean="0">
                <a:solidFill>
                  <a:srgbClr val="002060"/>
                </a:solidFill>
                <a:latin typeface="+mn-lt"/>
                <a:ea typeface="Arial Unicode MS" pitchFamily="2"/>
                <a:cs typeface="Tahoma" pitchFamily="2"/>
              </a:rPr>
              <a:t>Production</a:t>
            </a:r>
            <a:r>
              <a:rPr lang="de-DE" altLang="zh-CN" sz="2400" b="1" kern="0" dirty="0" smtClean="0">
                <a:solidFill>
                  <a:srgbClr val="002060"/>
                </a:solidFill>
                <a:latin typeface="+mn-lt"/>
                <a:ea typeface="Arial Unicode MS" pitchFamily="2"/>
                <a:cs typeface="Tahoma" pitchFamily="2"/>
              </a:rPr>
              <a:t> and </a:t>
            </a:r>
            <a:r>
              <a:rPr lang="de-DE" altLang="zh-CN" sz="2400" b="1" kern="0" dirty="0" err="1" smtClean="0">
                <a:solidFill>
                  <a:srgbClr val="002060"/>
                </a:solidFill>
                <a:latin typeface="+mn-lt"/>
                <a:ea typeface="Arial Unicode MS" pitchFamily="2"/>
                <a:cs typeface="Tahoma" pitchFamily="2"/>
              </a:rPr>
              <a:t>use</a:t>
            </a:r>
            <a:r>
              <a:rPr lang="de-DE" altLang="zh-CN" sz="2400" b="1" kern="0" dirty="0" smtClean="0">
                <a:solidFill>
                  <a:srgbClr val="002060"/>
                </a:solidFill>
                <a:latin typeface="+mn-lt"/>
                <a:ea typeface="Arial Unicode MS" pitchFamily="2"/>
                <a:cs typeface="Tahoma" pitchFamily="2"/>
              </a:rPr>
              <a:t> of knowledge </a:t>
            </a:r>
            <a:r>
              <a:rPr lang="de-DE" altLang="zh-CN" sz="2400" kern="0" dirty="0" smtClean="0">
                <a:solidFill>
                  <a:srgbClr val="002060"/>
                </a:solidFill>
                <a:latin typeface="+mn-lt"/>
                <a:ea typeface="Arial Unicode MS" pitchFamily="2"/>
                <a:cs typeface="Tahoma" pitchFamily="2"/>
              </a:rPr>
              <a:t>and </a:t>
            </a:r>
            <a:r>
              <a:rPr lang="de-DE" altLang="zh-CN" sz="2400" kern="0" dirty="0" err="1" smtClean="0">
                <a:solidFill>
                  <a:srgbClr val="002060"/>
                </a:solidFill>
                <a:latin typeface="+mn-lt"/>
                <a:ea typeface="Arial Unicode MS" pitchFamily="2"/>
                <a:cs typeface="Tahoma" pitchFamily="2"/>
              </a:rPr>
              <a:t>its</a:t>
            </a:r>
            <a:r>
              <a:rPr lang="de-DE" altLang="zh-CN" sz="2400" kern="0" dirty="0" smtClean="0">
                <a:solidFill>
                  <a:srgbClr val="002060"/>
                </a:solidFill>
                <a:latin typeface="+mn-lt"/>
                <a:ea typeface="Arial Unicode MS" pitchFamily="2"/>
                <a:cs typeface="Tahoma" pitchFamily="2"/>
              </a:rPr>
              <a:t> derivative </a:t>
            </a:r>
            <a:r>
              <a:rPr lang="de-DE" altLang="zh-CN" sz="2400" kern="0" dirty="0" err="1" smtClean="0">
                <a:solidFill>
                  <a:srgbClr val="002060"/>
                </a:solidFill>
                <a:latin typeface="+mn-lt"/>
                <a:ea typeface="Arial Unicode MS" pitchFamily="2"/>
                <a:cs typeface="Tahoma" pitchFamily="2"/>
              </a:rPr>
              <a:t>information</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products</a:t>
            </a:r>
            <a:r>
              <a:rPr lang="de-DE" altLang="zh-CN" sz="2400"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depend</a:t>
            </a:r>
            <a:r>
              <a:rPr lang="de-DE" altLang="zh-CN" sz="2400" b="1" kern="0" dirty="0" smtClean="0">
                <a:solidFill>
                  <a:srgbClr val="002060"/>
                </a:solidFill>
                <a:latin typeface="+mn-lt"/>
                <a:ea typeface="Arial Unicode MS" pitchFamily="2"/>
                <a:cs typeface="Tahoma" pitchFamily="2"/>
              </a:rPr>
              <a:t> on </a:t>
            </a:r>
            <a:r>
              <a:rPr lang="de-DE" altLang="zh-CN" sz="2400" b="1" kern="0" dirty="0" err="1" smtClean="0">
                <a:solidFill>
                  <a:srgbClr val="002060"/>
                </a:solidFill>
                <a:latin typeface="+mn-lt"/>
                <a:ea typeface="Arial Unicode MS" pitchFamily="2"/>
                <a:cs typeface="Tahoma" pitchFamily="2"/>
              </a:rPr>
              <a:t>commons-based</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institutionalization</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forms</a:t>
            </a:r>
            <a:r>
              <a:rPr lang="de-DE" altLang="zh-CN" sz="2400" b="1"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appropriate</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to</a:t>
            </a:r>
            <a:r>
              <a:rPr lang="de-DE" altLang="zh-CN" sz="2400" kern="0" dirty="0" smtClean="0">
                <a:solidFill>
                  <a:srgbClr val="002060"/>
                </a:solidFill>
                <a:latin typeface="+mn-lt"/>
                <a:ea typeface="Arial Unicode MS" pitchFamily="2"/>
                <a:cs typeface="Tahoma" pitchFamily="2"/>
              </a:rPr>
              <a:t> electronic </a:t>
            </a:r>
            <a:r>
              <a:rPr lang="de-DE" altLang="zh-CN" sz="2400" kern="0" dirty="0" err="1" smtClean="0">
                <a:solidFill>
                  <a:srgbClr val="002060"/>
                </a:solidFill>
                <a:latin typeface="+mn-lt"/>
                <a:ea typeface="Arial Unicode MS" pitchFamily="2"/>
                <a:cs typeface="Tahoma" pitchFamily="2"/>
              </a:rPr>
              <a:t>environments</a:t>
            </a:r>
            <a:endParaRPr lang="de-DE" sz="2000" kern="0" dirty="0">
              <a:solidFill>
                <a:srgbClr val="002060"/>
              </a:solidFill>
              <a:latin typeface="+mn-lt"/>
              <a:ea typeface="Arial Unicode MS" pitchFamily="2"/>
              <a:cs typeface="Tahoma" pitchFamily="2"/>
            </a:endParaRPr>
          </a:p>
        </p:txBody>
      </p:sp>
      <p:sp>
        <p:nvSpPr>
          <p:cNvPr id="6" name="Textfeld 4"/>
          <p:cNvSpPr txBox="1"/>
          <p:nvPr/>
        </p:nvSpPr>
        <p:spPr>
          <a:xfrm>
            <a:off x="740626" y="3706156"/>
            <a:ext cx="7788275" cy="1595052"/>
          </a:xfrm>
          <a:prstGeom prst="rect">
            <a:avLst/>
          </a:prstGeom>
          <a:solidFill>
            <a:schemeClr val="bg1"/>
          </a:solid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altLang="zh-CN" sz="2400" b="1" kern="0" dirty="0" err="1" smtClean="0">
                <a:solidFill>
                  <a:srgbClr val="002060"/>
                </a:solidFill>
                <a:latin typeface="+mn-lt"/>
                <a:ea typeface="Arial Unicode MS" pitchFamily="2"/>
                <a:cs typeface="Tahoma" pitchFamily="2"/>
              </a:rPr>
              <a:t>Commons-based</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information</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markets</a:t>
            </a:r>
            <a:r>
              <a:rPr lang="de-DE" altLang="zh-CN" sz="2400" b="1" kern="0" dirty="0" smtClean="0">
                <a:solidFill>
                  <a:srgbClr val="002060"/>
                </a:solidFill>
                <a:latin typeface="+mn-lt"/>
                <a:ea typeface="Arial Unicode MS" pitchFamily="2"/>
                <a:cs typeface="Tahoma" pitchFamily="2"/>
              </a:rPr>
              <a:t> do not </a:t>
            </a:r>
            <a:r>
              <a:rPr lang="de-DE" altLang="zh-CN" sz="2400" b="1" kern="0" dirty="0" err="1" smtClean="0">
                <a:solidFill>
                  <a:srgbClr val="002060"/>
                </a:solidFill>
                <a:latin typeface="+mn-lt"/>
                <a:ea typeface="Arial Unicode MS" pitchFamily="2"/>
                <a:cs typeface="Tahoma" pitchFamily="2"/>
              </a:rPr>
              <a:t>make</a:t>
            </a:r>
            <a:r>
              <a:rPr lang="de-DE" altLang="zh-CN" sz="2400" b="1" kern="0" dirty="0" smtClean="0">
                <a:solidFill>
                  <a:srgbClr val="002060"/>
                </a:solidFill>
                <a:latin typeface="+mn-lt"/>
                <a:ea typeface="Arial Unicode MS" pitchFamily="2"/>
                <a:cs typeface="Tahoma" pitchFamily="2"/>
              </a:rPr>
              <a:t> the </a:t>
            </a:r>
            <a:r>
              <a:rPr lang="de-DE" altLang="zh-CN" sz="2400" b="1" kern="0" dirty="0" err="1" smtClean="0">
                <a:solidFill>
                  <a:srgbClr val="002060"/>
                </a:solidFill>
                <a:latin typeface="+mn-lt"/>
                <a:ea typeface="Arial Unicode MS" pitchFamily="2"/>
                <a:cs typeface="Tahoma" pitchFamily="2"/>
              </a:rPr>
              <a:t>commercial</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use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of</a:t>
            </a:r>
            <a:r>
              <a:rPr lang="de-DE" altLang="zh-CN" sz="2400" b="1" kern="0" dirty="0" smtClean="0">
                <a:solidFill>
                  <a:srgbClr val="002060"/>
                </a:solidFill>
                <a:latin typeface="+mn-lt"/>
                <a:ea typeface="Arial Unicode MS" pitchFamily="2"/>
                <a:cs typeface="Tahoma" pitchFamily="2"/>
              </a:rPr>
              <a:t> knowledge </a:t>
            </a:r>
            <a:r>
              <a:rPr lang="de-DE" altLang="zh-CN" sz="2400" kern="0" dirty="0" smtClean="0">
                <a:solidFill>
                  <a:srgbClr val="002060"/>
                </a:solidFill>
                <a:latin typeface="+mn-lt"/>
                <a:ea typeface="Arial Unicode MS" pitchFamily="2"/>
                <a:cs typeface="Tahoma" pitchFamily="2"/>
              </a:rPr>
              <a:t>and </a:t>
            </a:r>
            <a:r>
              <a:rPr lang="de-DE" altLang="zh-CN" sz="2400" kern="0" dirty="0" err="1" smtClean="0">
                <a:solidFill>
                  <a:srgbClr val="002060"/>
                </a:solidFill>
                <a:latin typeface="+mn-lt"/>
                <a:ea typeface="Arial Unicode MS" pitchFamily="2"/>
                <a:cs typeface="Tahoma" pitchFamily="2"/>
              </a:rPr>
              <a:t>its</a:t>
            </a:r>
            <a:r>
              <a:rPr lang="de-DE" altLang="zh-CN" sz="2400" kern="0" dirty="0" smtClean="0">
                <a:solidFill>
                  <a:srgbClr val="002060"/>
                </a:solidFill>
                <a:latin typeface="+mn-lt"/>
                <a:ea typeface="Arial Unicode MS" pitchFamily="2"/>
                <a:cs typeface="Tahoma" pitchFamily="2"/>
              </a:rPr>
              <a:t> derivative </a:t>
            </a:r>
            <a:r>
              <a:rPr lang="de-DE" altLang="zh-CN" sz="2400" kern="0" dirty="0" err="1" smtClean="0">
                <a:solidFill>
                  <a:srgbClr val="002060"/>
                </a:solidFill>
                <a:latin typeface="+mn-lt"/>
                <a:ea typeface="Arial Unicode MS" pitchFamily="2"/>
                <a:cs typeface="Tahoma" pitchFamily="2"/>
              </a:rPr>
              <a:t>information</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products</a:t>
            </a:r>
            <a:r>
              <a:rPr lang="de-DE" altLang="zh-CN" sz="2400"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impossible</a:t>
            </a:r>
            <a:r>
              <a:rPr lang="de-DE" altLang="zh-CN" sz="2400" kern="0" dirty="0" smtClean="0">
                <a:solidFill>
                  <a:srgbClr val="002060"/>
                </a:solidFill>
                <a:latin typeface="+mn-lt"/>
                <a:ea typeface="Arial Unicode MS" pitchFamily="2"/>
                <a:cs typeface="Tahoma" pitchFamily="2"/>
              </a:rPr>
              <a:t> but </a:t>
            </a:r>
            <a:r>
              <a:rPr lang="de-DE" altLang="zh-CN" sz="2400" kern="0" dirty="0" err="1" smtClean="0">
                <a:solidFill>
                  <a:srgbClr val="002060"/>
                </a:solidFill>
                <a:latin typeface="+mn-lt"/>
                <a:ea typeface="Arial Unicode MS" pitchFamily="2"/>
                <a:cs typeface="Tahoma" pitchFamily="2"/>
              </a:rPr>
              <a:t>rather</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are</a:t>
            </a:r>
            <a:r>
              <a:rPr lang="de-DE" altLang="zh-CN" sz="2400" kern="0" dirty="0" smtClean="0">
                <a:solidFill>
                  <a:srgbClr val="002060"/>
                </a:solidFill>
                <a:latin typeface="+mn-lt"/>
                <a:ea typeface="Arial Unicode MS" pitchFamily="2"/>
                <a:cs typeface="Tahoma" pitchFamily="2"/>
              </a:rPr>
              <a:t> the </a:t>
            </a:r>
            <a:r>
              <a:rPr lang="de-DE" altLang="zh-CN" sz="2400" kern="0" dirty="0" err="1" smtClean="0">
                <a:solidFill>
                  <a:srgbClr val="002060"/>
                </a:solidFill>
                <a:latin typeface="+mn-lt"/>
                <a:ea typeface="Arial Unicode MS" pitchFamily="2"/>
                <a:cs typeface="Tahoma" pitchFamily="2"/>
              </a:rPr>
              <a:t>realistic</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chance</a:t>
            </a:r>
            <a:r>
              <a:rPr lang="de-DE" altLang="zh-CN" sz="2400" kern="0" dirty="0" smtClean="0">
                <a:solidFill>
                  <a:srgbClr val="002060"/>
                </a:solidFill>
                <a:latin typeface="+mn-lt"/>
                <a:ea typeface="Arial Unicode MS" pitchFamily="2"/>
                <a:cs typeface="Tahoma" pitchFamily="2"/>
              </a:rPr>
              <a:t> for the </a:t>
            </a:r>
            <a:r>
              <a:rPr lang="de-DE" altLang="zh-CN" sz="2400" b="1" kern="0" dirty="0" err="1" smtClean="0">
                <a:solidFill>
                  <a:srgbClr val="002060"/>
                </a:solidFill>
                <a:latin typeface="+mn-lt"/>
                <a:ea typeface="Arial Unicode MS" pitchFamily="2"/>
                <a:cs typeface="Tahoma" pitchFamily="2"/>
              </a:rPr>
              <a:t>information</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economy</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to</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survive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successfully</a:t>
            </a:r>
            <a:endParaRPr lang="de-DE" altLang="zh-CN" sz="2400" b="1" kern="0" dirty="0">
              <a:solidFill>
                <a:srgbClr val="002060"/>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p:nvPr/>
        </p:nvSpPr>
        <p:spPr>
          <a:xfrm>
            <a:off x="1476375" y="908050"/>
            <a:ext cx="5727700" cy="2643188"/>
          </a:xfrm>
          <a:prstGeom prst="rect">
            <a:avLst/>
          </a:prstGeom>
          <a:solidFill>
            <a:srgbClr val="002060"/>
          </a:solidFill>
          <a:ln>
            <a:noFill/>
          </a:ln>
        </p:spPr>
        <p:txBody>
          <a:bodyPr lIns="0" tIns="0" rIns="0" bIns="0" anchor="ctr"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3600" b="1" i="1" kern="0" dirty="0" err="1" smtClean="0">
                <a:solidFill>
                  <a:schemeClr val="bg1"/>
                </a:solidFill>
                <a:latin typeface="+mn-lt"/>
                <a:ea typeface="Arial Unicode MS" pitchFamily="2"/>
                <a:cs typeface="Tahoma" pitchFamily="2"/>
              </a:rPr>
              <a:t>Questions</a:t>
            </a:r>
            <a:r>
              <a:rPr lang="de-DE" sz="3600" b="1" i="1" kern="0" dirty="0" smtClean="0">
                <a:solidFill>
                  <a:schemeClr val="bg1"/>
                </a:solidFill>
                <a:latin typeface="+mn-lt"/>
                <a:ea typeface="Arial Unicode MS" pitchFamily="2"/>
                <a:cs typeface="Tahoma" pitchFamily="2"/>
              </a:rPr>
              <a:t>?</a:t>
            </a:r>
          </a:p>
          <a:p>
            <a:pPr algn="ctr" fontAlgn="auto">
              <a:lnSpc>
                <a:spcPct val="150000"/>
              </a:lnSpc>
              <a:spcBef>
                <a:spcPts val="0"/>
              </a:spcBef>
              <a:spcAft>
                <a:spcPts val="0"/>
              </a:spcAft>
              <a:defRPr sz="1800" b="0" i="0" u="none" strike="noStrike" kern="0" cap="none" spc="0" baseline="0">
                <a:solidFill>
                  <a:srgbClr val="000000"/>
                </a:solidFill>
                <a:uFillTx/>
              </a:defRPr>
            </a:pPr>
            <a:r>
              <a:rPr lang="de-DE" sz="3600" b="1" i="1" kern="0" dirty="0" err="1" smtClean="0">
                <a:solidFill>
                  <a:schemeClr val="bg1"/>
                </a:solidFill>
                <a:latin typeface="+mn-lt"/>
                <a:ea typeface="Arial Unicode MS" pitchFamily="2"/>
                <a:cs typeface="Tahoma" pitchFamily="2"/>
              </a:rPr>
              <a:t>Discussion</a:t>
            </a:r>
            <a:endParaRPr lang="de-DE" sz="3600" b="1" i="1" kern="0" dirty="0">
              <a:solidFill>
                <a:schemeClr val="bg1"/>
              </a:solidFill>
              <a:latin typeface="+mn-lt"/>
              <a:ea typeface="Arial Unicode MS" pitchFamily="2"/>
              <a:cs typeface="Tahoma" pitchFamily="2"/>
            </a:endParaRPr>
          </a:p>
        </p:txBody>
      </p:sp>
      <p:sp>
        <p:nvSpPr>
          <p:cNvPr id="3" name="Textfeld 2"/>
          <p:cNvSpPr txBox="1"/>
          <p:nvPr/>
        </p:nvSpPr>
        <p:spPr>
          <a:xfrm>
            <a:off x="1403350" y="3860800"/>
            <a:ext cx="5873750" cy="718530"/>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rgbClr val="002060"/>
                </a:solidFill>
                <a:latin typeface="+mn-lt"/>
                <a:ea typeface="Arial Unicode MS" pitchFamily="2"/>
                <a:cs typeface="Tahoma" pitchFamily="2"/>
              </a:rPr>
              <a:t>more</a:t>
            </a:r>
            <a:r>
              <a:rPr lang="de-DE" sz="2000" b="1" kern="0" dirty="0" smtClean="0">
                <a:solidFill>
                  <a:srgbClr val="002060"/>
                </a:solidFill>
                <a:latin typeface="+mn-lt"/>
                <a:ea typeface="Arial Unicode MS" pitchFamily="2"/>
                <a:cs typeface="Tahoma" pitchFamily="2"/>
              </a:rPr>
              <a:t> Informationen -  </a:t>
            </a:r>
            <a:r>
              <a:rPr lang="de-DE" sz="2000" b="1" kern="0" dirty="0" err="1" smtClean="0">
                <a:solidFill>
                  <a:srgbClr val="002060"/>
                </a:solidFill>
                <a:latin typeface="+mn-lt"/>
                <a:ea typeface="Arial Unicode MS" pitchFamily="2"/>
                <a:cs typeface="Tahoma" pitchFamily="2"/>
              </a:rPr>
              <a:t>under</a:t>
            </a:r>
            <a:r>
              <a:rPr lang="de-DE" sz="2000" b="1" kern="0" dirty="0" smtClean="0">
                <a:solidFill>
                  <a:srgbClr val="002060"/>
                </a:solidFill>
                <a:latin typeface="+mn-lt"/>
                <a:ea typeface="Arial Unicode MS" pitchFamily="2"/>
                <a:cs typeface="Tahoma" pitchFamily="2"/>
              </a:rPr>
              <a:t> a CC-Lizenz </a:t>
            </a:r>
            <a:r>
              <a:rPr lang="de-DE" sz="2000" b="1" kern="0" dirty="0">
                <a:solidFill>
                  <a:srgbClr val="002060"/>
                </a:solidFill>
                <a:latin typeface="+mn-lt"/>
                <a:ea typeface="Arial Unicode MS" pitchFamily="2"/>
                <a:cs typeface="Tahoma" pitchFamily="2"/>
              </a:rPr>
              <a:t>(share-alike) </a:t>
            </a:r>
            <a:r>
              <a:rPr lang="de-DE" sz="2000" b="1" kern="0" dirty="0" smtClean="0">
                <a:solidFill>
                  <a:srgbClr val="002060"/>
                </a:solidFill>
                <a:latin typeface="+mn-lt"/>
                <a:ea typeface="Arial Unicode MS" pitchFamily="2"/>
                <a:cs typeface="Tahoma" pitchFamily="2"/>
              </a:rPr>
              <a:t> </a:t>
            </a:r>
            <a:endParaRPr lang="de-DE" sz="2000" b="1" kern="0" dirty="0">
              <a:solidFill>
                <a:srgbClr val="002060"/>
              </a:solidFill>
              <a:latin typeface="+mn-lt"/>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sz="2000" b="1" kern="0" dirty="0">
                <a:solidFill>
                  <a:srgbClr val="002060"/>
                </a:solidFill>
                <a:latin typeface="+mn-lt"/>
                <a:ea typeface="Arial Unicode MS" pitchFamily="2"/>
                <a:cs typeface="Tahoma" pitchFamily="2"/>
                <a:hlinkClick r:id="rId3"/>
              </a:rPr>
              <a:t>www.kuhlen.name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0" y="1268760"/>
            <a:ext cx="6239917" cy="5112568"/>
          </a:xfrm>
          <a:prstGeom prst="rect">
            <a:avLst/>
          </a:prstGeom>
          <a:noFill/>
          <a:ln w="9525">
            <a:noFill/>
            <a:miter lim="800000"/>
            <a:headEnd/>
            <a:tailEnd/>
          </a:ln>
        </p:spPr>
      </p:pic>
      <p:sp>
        <p:nvSpPr>
          <p:cNvPr id="58370" name="AutoShape 6">
            <a:hlinkClick r:id="" action="ppaction://hlinkshowjump?jump=firstslide"/>
          </p:cNvPr>
          <p:cNvSpPr>
            <a:spLocks/>
          </p:cNvSpPr>
          <p:nvPr/>
        </p:nvSpPr>
        <p:spPr bwMode="auto">
          <a:xfrm>
            <a:off x="8100392" y="573325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002060"/>
          </a:solidFill>
          <a:ln w="12701">
            <a:noFill/>
            <a:prstDash val="solid"/>
            <a:miter lim="800000"/>
            <a:headEnd/>
            <a:tailEnd/>
          </a:ln>
        </p:spPr>
        <p:txBody>
          <a:bodyPr lIns="18004" tIns="10799" rIns="18004" bIns="10799" anchor="ctr" anchorCtr="1">
            <a:spAutoFit/>
          </a:bodyPr>
          <a:lstStyle/>
          <a:p>
            <a:endParaRPr lang="de-DE" dirty="0"/>
          </a:p>
        </p:txBody>
      </p:sp>
      <p:sp>
        <p:nvSpPr>
          <p:cNvPr id="6" name="Textfeld 5"/>
          <p:cNvSpPr txBox="1"/>
          <p:nvPr/>
        </p:nvSpPr>
        <p:spPr>
          <a:xfrm>
            <a:off x="4211960" y="4077072"/>
            <a:ext cx="4608512" cy="307777"/>
          </a:xfrm>
          <a:prstGeom prst="rect">
            <a:avLst/>
          </a:prstGeom>
          <a:solidFill>
            <a:srgbClr val="002060"/>
          </a:solidFill>
        </p:spPr>
        <p:txBody>
          <a:bodyPr wrap="square" rtlCol="0">
            <a:spAutoFit/>
          </a:bodyPr>
          <a:lstStyle/>
          <a:p>
            <a:r>
              <a:rPr lang="de-DE" sz="1400" dirty="0" smtClean="0">
                <a:solidFill>
                  <a:schemeClr val="bg1"/>
                </a:solidFill>
              </a:rPr>
              <a:t>http://creativecommons.org/licenses/by-sa/3.0/</a:t>
            </a:r>
            <a:endParaRPr lang="de-DE" sz="1400" dirty="0">
              <a:solidFill>
                <a:schemeClr val="bg1"/>
              </a:solidFill>
            </a:endParaRPr>
          </a:p>
        </p:txBody>
      </p:sp>
      <p:pic>
        <p:nvPicPr>
          <p:cNvPr id="12290" name="Picture 2"/>
          <p:cNvPicPr>
            <a:picLocks noChangeAspect="1" noChangeArrowheads="1"/>
          </p:cNvPicPr>
          <p:nvPr/>
        </p:nvPicPr>
        <p:blipFill>
          <a:blip r:embed="rId4" cstate="print"/>
          <a:srcRect/>
          <a:stretch>
            <a:fillRect/>
          </a:stretch>
        </p:blipFill>
        <p:spPr bwMode="auto">
          <a:xfrm>
            <a:off x="0" y="0"/>
            <a:ext cx="9144000" cy="13407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
          <p:cNvGrpSpPr/>
          <p:nvPr/>
        </p:nvGrpSpPr>
        <p:grpSpPr>
          <a:xfrm>
            <a:off x="285720" y="652466"/>
            <a:ext cx="5886512" cy="2028825"/>
            <a:chOff x="285720" y="1071546"/>
            <a:chExt cx="5886512" cy="2028825"/>
          </a:xfrm>
        </p:grpSpPr>
        <p:pic>
          <p:nvPicPr>
            <p:cNvPr id="4" name="Picture 2"/>
            <p:cNvPicPr>
              <a:picLocks noChangeAspect="1" noChangeArrowheads="1"/>
            </p:cNvPicPr>
            <p:nvPr/>
          </p:nvPicPr>
          <p:blipFill>
            <a:blip r:embed="rId2" cstate="print"/>
            <a:srcRect/>
            <a:stretch>
              <a:fillRect/>
            </a:stretch>
          </p:blipFill>
          <p:spPr bwMode="auto">
            <a:xfrm>
              <a:off x="285720" y="1071546"/>
              <a:ext cx="1400175" cy="2028825"/>
            </a:xfrm>
            <a:prstGeom prst="rect">
              <a:avLst/>
            </a:prstGeom>
            <a:noFill/>
            <a:ln w="9525">
              <a:noFill/>
              <a:miter lim="800000"/>
              <a:headEnd/>
              <a:tailEnd/>
            </a:ln>
            <a:effectLst/>
          </p:spPr>
        </p:pic>
        <p:sp>
          <p:nvSpPr>
            <p:cNvPr id="5" name="Textfeld 4"/>
            <p:cNvSpPr txBox="1"/>
            <p:nvPr/>
          </p:nvSpPr>
          <p:spPr>
            <a:xfrm>
              <a:off x="1600200" y="1071546"/>
              <a:ext cx="4572032" cy="646331"/>
            </a:xfrm>
            <a:prstGeom prst="rect">
              <a:avLst/>
            </a:prstGeom>
            <a:noFill/>
          </p:spPr>
          <p:txBody>
            <a:bodyPr wrap="square" rtlCol="0">
              <a:spAutoFit/>
            </a:bodyPr>
            <a:lstStyle/>
            <a:p>
              <a:r>
                <a:rPr lang="de-DE" b="1" dirty="0" smtClean="0">
                  <a:latin typeface="+mn-lt"/>
                  <a:cs typeface="Calibri" pitchFamily="34" charset="0"/>
                </a:rPr>
                <a:t>Silke Helfrich (Hrsg.): Wem gehört die Welt? Zur Wiederentdeckung der Gemeingüter 2009</a:t>
              </a:r>
              <a:endParaRPr lang="de-DE" b="1" dirty="0">
                <a:latin typeface="+mn-lt"/>
                <a:cs typeface="Calibri" pitchFamily="34" charset="0"/>
              </a:endParaRPr>
            </a:p>
          </p:txBody>
        </p:sp>
      </p:grpSp>
      <p:grpSp>
        <p:nvGrpSpPr>
          <p:cNvPr id="3" name="Gruppieren 6"/>
          <p:cNvGrpSpPr/>
          <p:nvPr/>
        </p:nvGrpSpPr>
        <p:grpSpPr>
          <a:xfrm>
            <a:off x="0" y="3224234"/>
            <a:ext cx="4572032" cy="2937687"/>
            <a:chOff x="0" y="3643314"/>
            <a:chExt cx="4572032" cy="2937687"/>
          </a:xfrm>
        </p:grpSpPr>
        <p:pic>
          <p:nvPicPr>
            <p:cNvPr id="8" name="Picture 5"/>
            <p:cNvPicPr>
              <a:picLocks noChangeAspect="1" noChangeArrowheads="1"/>
            </p:cNvPicPr>
            <p:nvPr/>
          </p:nvPicPr>
          <p:blipFill>
            <a:blip r:embed="rId3" cstate="print"/>
            <a:srcRect/>
            <a:stretch>
              <a:fillRect/>
            </a:stretch>
          </p:blipFill>
          <p:spPr bwMode="auto">
            <a:xfrm>
              <a:off x="285720" y="3643314"/>
              <a:ext cx="1476375" cy="2219325"/>
            </a:xfrm>
            <a:prstGeom prst="rect">
              <a:avLst/>
            </a:prstGeom>
            <a:noFill/>
            <a:ln w="9525">
              <a:noFill/>
              <a:miter lim="800000"/>
              <a:headEnd/>
              <a:tailEnd/>
            </a:ln>
            <a:effectLst/>
          </p:spPr>
        </p:pic>
        <p:sp>
          <p:nvSpPr>
            <p:cNvPr id="9" name="Textfeld 8"/>
            <p:cNvSpPr txBox="1"/>
            <p:nvPr/>
          </p:nvSpPr>
          <p:spPr>
            <a:xfrm>
              <a:off x="0" y="5934670"/>
              <a:ext cx="4572032" cy="646331"/>
            </a:xfrm>
            <a:prstGeom prst="rect">
              <a:avLst/>
            </a:prstGeom>
            <a:noFill/>
          </p:spPr>
          <p:txBody>
            <a:bodyPr wrap="square" rtlCol="0">
              <a:spAutoFit/>
            </a:bodyPr>
            <a:lstStyle/>
            <a:p>
              <a:r>
                <a:rPr lang="de-DE" b="1" dirty="0" smtClean="0">
                  <a:latin typeface="+mn-lt"/>
                  <a:cs typeface="Calibri" pitchFamily="34" charset="0"/>
                </a:rPr>
                <a:t>Peter Barnes: Capitalism 3.0. A Guide to  Reclaim the Commons. 2006, deutsch 2008</a:t>
              </a:r>
              <a:endParaRPr lang="de-DE" b="1" dirty="0">
                <a:latin typeface="+mn-lt"/>
                <a:cs typeface="Calibri" pitchFamily="34" charset="0"/>
              </a:endParaRPr>
            </a:p>
          </p:txBody>
        </p:sp>
      </p:grpSp>
      <p:grpSp>
        <p:nvGrpSpPr>
          <p:cNvPr id="6" name="Gruppieren 9"/>
          <p:cNvGrpSpPr/>
          <p:nvPr/>
        </p:nvGrpSpPr>
        <p:grpSpPr>
          <a:xfrm>
            <a:off x="3143240" y="3280493"/>
            <a:ext cx="5848360" cy="2739307"/>
            <a:chOff x="3143240" y="3699573"/>
            <a:chExt cx="5848360" cy="2739307"/>
          </a:xfrm>
        </p:grpSpPr>
        <p:sp>
          <p:nvSpPr>
            <p:cNvPr id="11" name="Textfeld 10"/>
            <p:cNvSpPr txBox="1"/>
            <p:nvPr/>
          </p:nvSpPr>
          <p:spPr>
            <a:xfrm>
              <a:off x="3143240" y="5029225"/>
              <a:ext cx="3943360" cy="923330"/>
            </a:xfrm>
            <a:prstGeom prst="rect">
              <a:avLst/>
            </a:prstGeom>
            <a:noFill/>
          </p:spPr>
          <p:txBody>
            <a:bodyPr wrap="square" rtlCol="0">
              <a:spAutoFit/>
            </a:bodyPr>
            <a:lstStyle/>
            <a:p>
              <a:r>
                <a:rPr lang="de-DE" b="1" dirty="0" smtClean="0">
                  <a:latin typeface="+mn-lt"/>
                  <a:cs typeface="Calibri" pitchFamily="34" charset="0"/>
                </a:rPr>
                <a:t>Elinor Oström: </a:t>
              </a:r>
              <a:r>
                <a:rPr lang="en-US" b="1" dirty="0" smtClean="0">
                  <a:latin typeface="+mn-lt"/>
                  <a:cs typeface="Calibri" pitchFamily="34" charset="0"/>
                </a:rPr>
                <a:t>Governing the </a:t>
              </a:r>
              <a:r>
                <a:rPr lang="en-US" b="1" i="1" dirty="0" smtClean="0">
                  <a:latin typeface="+mn-lt"/>
                  <a:cs typeface="Calibri" pitchFamily="34" charset="0"/>
                </a:rPr>
                <a:t>Commons</a:t>
              </a:r>
              <a:r>
                <a:rPr lang="en-US" b="1" dirty="0" smtClean="0">
                  <a:latin typeface="+mn-lt"/>
                  <a:cs typeface="Calibri" pitchFamily="34" charset="0"/>
                </a:rPr>
                <a:t>: The Evolution of Institutions for Collective Action 1990</a:t>
              </a:r>
              <a:endParaRPr lang="de-DE" b="1" dirty="0">
                <a:latin typeface="+mn-lt"/>
                <a:cs typeface="Calibri" pitchFamily="34" charset="0"/>
              </a:endParaRPr>
            </a:p>
          </p:txBody>
        </p:sp>
        <p:pic>
          <p:nvPicPr>
            <p:cNvPr id="12" name="Picture 6"/>
            <p:cNvPicPr>
              <a:picLocks noChangeAspect="1" noChangeArrowheads="1"/>
            </p:cNvPicPr>
            <p:nvPr/>
          </p:nvPicPr>
          <p:blipFill>
            <a:blip r:embed="rId4" cstate="print"/>
            <a:srcRect/>
            <a:stretch>
              <a:fillRect/>
            </a:stretch>
          </p:blipFill>
          <p:spPr bwMode="auto">
            <a:xfrm>
              <a:off x="7258029" y="3699573"/>
              <a:ext cx="1733571" cy="2739307"/>
            </a:xfrm>
            <a:prstGeom prst="rect">
              <a:avLst/>
            </a:prstGeom>
            <a:noFill/>
            <a:ln w="9525">
              <a:noFill/>
              <a:miter lim="800000"/>
              <a:headEnd/>
              <a:tailEnd/>
            </a:ln>
            <a:effectLst/>
          </p:spPr>
        </p:pic>
      </p:grpSp>
      <p:grpSp>
        <p:nvGrpSpPr>
          <p:cNvPr id="7" name="Gruppieren 12"/>
          <p:cNvGrpSpPr/>
          <p:nvPr/>
        </p:nvGrpSpPr>
        <p:grpSpPr>
          <a:xfrm>
            <a:off x="3714744" y="2509854"/>
            <a:ext cx="3443310" cy="2000250"/>
            <a:chOff x="3714744" y="2928934"/>
            <a:chExt cx="3443310" cy="2000250"/>
          </a:xfrm>
        </p:grpSpPr>
        <p:pic>
          <p:nvPicPr>
            <p:cNvPr id="14" name="Picture 7"/>
            <p:cNvPicPr>
              <a:picLocks noChangeAspect="1" noChangeArrowheads="1"/>
            </p:cNvPicPr>
            <p:nvPr/>
          </p:nvPicPr>
          <p:blipFill>
            <a:blip r:embed="rId5" cstate="print"/>
            <a:srcRect/>
            <a:stretch>
              <a:fillRect/>
            </a:stretch>
          </p:blipFill>
          <p:spPr bwMode="auto">
            <a:xfrm>
              <a:off x="3714744" y="2928934"/>
              <a:ext cx="1323975" cy="2000250"/>
            </a:xfrm>
            <a:prstGeom prst="rect">
              <a:avLst/>
            </a:prstGeom>
            <a:noFill/>
            <a:ln w="9525">
              <a:noFill/>
              <a:miter lim="800000"/>
              <a:headEnd/>
              <a:tailEnd/>
            </a:ln>
            <a:effectLst/>
          </p:spPr>
        </p:pic>
        <p:sp>
          <p:nvSpPr>
            <p:cNvPr id="15" name="Textfeld 14"/>
            <p:cNvSpPr txBox="1"/>
            <p:nvPr/>
          </p:nvSpPr>
          <p:spPr>
            <a:xfrm>
              <a:off x="4800600" y="3162280"/>
              <a:ext cx="2357454" cy="1200329"/>
            </a:xfrm>
            <a:prstGeom prst="rect">
              <a:avLst/>
            </a:prstGeom>
            <a:solidFill>
              <a:schemeClr val="bg1"/>
            </a:solidFill>
          </p:spPr>
          <p:txBody>
            <a:bodyPr wrap="square" rtlCol="0">
              <a:spAutoFit/>
            </a:bodyPr>
            <a:lstStyle/>
            <a:p>
              <a:r>
                <a:rPr lang="de-DE" b="1" dirty="0" smtClean="0">
                  <a:latin typeface="+mn-lt"/>
                  <a:cs typeface="Calibri" pitchFamily="34" charset="0"/>
                </a:rPr>
                <a:t>James Boyle: </a:t>
              </a:r>
              <a:r>
                <a:rPr lang="en-US" b="1" dirty="0" smtClean="0">
                  <a:latin typeface="+mn-lt"/>
                  <a:cs typeface="Calibri" pitchFamily="34" charset="0"/>
                </a:rPr>
                <a:t>Enclosing the Commons of the Mind, 2008</a:t>
              </a:r>
            </a:p>
            <a:p>
              <a:endParaRPr lang="de-DE" b="1" dirty="0">
                <a:latin typeface="+mn-lt"/>
                <a:cs typeface="Calibri" pitchFamily="34" charset="0"/>
              </a:endParaRPr>
            </a:p>
          </p:txBody>
        </p:sp>
      </p:grpSp>
      <p:grpSp>
        <p:nvGrpSpPr>
          <p:cNvPr id="10" name="Gruppieren 15"/>
          <p:cNvGrpSpPr/>
          <p:nvPr/>
        </p:nvGrpSpPr>
        <p:grpSpPr>
          <a:xfrm>
            <a:off x="1828800" y="1371600"/>
            <a:ext cx="5486400" cy="4126985"/>
            <a:chOff x="1828800" y="1371600"/>
            <a:chExt cx="5486400" cy="4126985"/>
          </a:xfrm>
        </p:grpSpPr>
        <p:pic>
          <p:nvPicPr>
            <p:cNvPr id="17" name="Picture 4"/>
            <p:cNvPicPr>
              <a:picLocks noChangeAspect="1" noChangeArrowheads="1"/>
            </p:cNvPicPr>
            <p:nvPr/>
          </p:nvPicPr>
          <p:blipFill>
            <a:blip r:embed="rId6" cstate="print"/>
            <a:srcRect/>
            <a:stretch>
              <a:fillRect/>
            </a:stretch>
          </p:blipFill>
          <p:spPr bwMode="auto">
            <a:xfrm>
              <a:off x="1928794" y="1371600"/>
              <a:ext cx="1733550" cy="2619375"/>
            </a:xfrm>
            <a:prstGeom prst="rect">
              <a:avLst/>
            </a:prstGeom>
            <a:noFill/>
            <a:ln w="9525">
              <a:noFill/>
              <a:miter lim="800000"/>
              <a:headEnd/>
              <a:tailEnd/>
            </a:ln>
            <a:effectLst/>
          </p:spPr>
        </p:pic>
        <p:sp>
          <p:nvSpPr>
            <p:cNvPr id="18" name="Textfeld 17"/>
            <p:cNvSpPr txBox="1"/>
            <p:nvPr/>
          </p:nvSpPr>
          <p:spPr>
            <a:xfrm>
              <a:off x="3200400" y="1581160"/>
              <a:ext cx="4114800" cy="923330"/>
            </a:xfrm>
            <a:prstGeom prst="rect">
              <a:avLst/>
            </a:prstGeom>
            <a:solidFill>
              <a:schemeClr val="bg1"/>
            </a:solidFill>
          </p:spPr>
          <p:txBody>
            <a:bodyPr wrap="square" rtlCol="0">
              <a:spAutoFit/>
            </a:bodyPr>
            <a:lstStyle/>
            <a:p>
              <a:r>
                <a:rPr lang="de-DE" b="1" dirty="0" smtClean="0">
                  <a:latin typeface="+mn-lt"/>
                  <a:cs typeface="Calibri" pitchFamily="34" charset="0"/>
                </a:rPr>
                <a:t>Yochai Benkler: T</a:t>
              </a:r>
              <a:r>
                <a:rPr lang="en-US" b="1" dirty="0" smtClean="0">
                  <a:latin typeface="+mn-lt"/>
                  <a:cs typeface="Calibri" pitchFamily="34" charset="0"/>
                </a:rPr>
                <a:t>he Wealth of Networks: How Social Production Transforms Markets and Freedom, 2006</a:t>
              </a:r>
              <a:endParaRPr lang="de-DE" b="1" dirty="0">
                <a:latin typeface="+mn-lt"/>
                <a:cs typeface="Calibri" pitchFamily="34" charset="0"/>
              </a:endParaRPr>
            </a:p>
          </p:txBody>
        </p:sp>
        <p:pic>
          <p:nvPicPr>
            <p:cNvPr id="19" name="Picture 2"/>
            <p:cNvPicPr>
              <a:picLocks noChangeAspect="1" noChangeArrowheads="1"/>
            </p:cNvPicPr>
            <p:nvPr/>
          </p:nvPicPr>
          <p:blipFill>
            <a:blip r:embed="rId7" cstate="print"/>
            <a:srcRect/>
            <a:stretch>
              <a:fillRect/>
            </a:stretch>
          </p:blipFill>
          <p:spPr bwMode="auto">
            <a:xfrm>
              <a:off x="1828800" y="3810000"/>
              <a:ext cx="990600" cy="1688585"/>
            </a:xfrm>
            <a:prstGeom prst="rect">
              <a:avLst/>
            </a:prstGeom>
            <a:noFill/>
            <a:ln w="9525">
              <a:noFill/>
              <a:miter lim="800000"/>
              <a:headEnd/>
              <a:tailEnd/>
            </a:ln>
          </p:spPr>
        </p:pic>
      </p:grpSp>
      <p:grpSp>
        <p:nvGrpSpPr>
          <p:cNvPr id="13" name="Gruppieren 19"/>
          <p:cNvGrpSpPr/>
          <p:nvPr/>
        </p:nvGrpSpPr>
        <p:grpSpPr>
          <a:xfrm>
            <a:off x="6457950" y="152400"/>
            <a:ext cx="2533650" cy="2362200"/>
            <a:chOff x="6324600" y="152400"/>
            <a:chExt cx="2533650" cy="2362200"/>
          </a:xfrm>
          <a:solidFill>
            <a:srgbClr val="002060"/>
          </a:solidFill>
        </p:grpSpPr>
        <p:pic>
          <p:nvPicPr>
            <p:cNvPr id="21" name="Picture 2"/>
            <p:cNvPicPr>
              <a:picLocks noChangeAspect="1" noChangeArrowheads="1"/>
            </p:cNvPicPr>
            <p:nvPr/>
          </p:nvPicPr>
          <p:blipFill>
            <a:blip r:embed="rId8" cstate="print"/>
            <a:srcRect/>
            <a:stretch>
              <a:fillRect/>
            </a:stretch>
          </p:blipFill>
          <p:spPr bwMode="auto">
            <a:xfrm>
              <a:off x="7315200" y="152400"/>
              <a:ext cx="1543050" cy="2362200"/>
            </a:xfrm>
            <a:prstGeom prst="rect">
              <a:avLst/>
            </a:prstGeom>
            <a:grpFill/>
            <a:ln w="9525">
              <a:noFill/>
              <a:miter lim="800000"/>
              <a:headEnd/>
              <a:tailEnd/>
            </a:ln>
          </p:spPr>
        </p:pic>
        <p:sp>
          <p:nvSpPr>
            <p:cNvPr id="22" name="Textfeld 21"/>
            <p:cNvSpPr txBox="1"/>
            <p:nvPr/>
          </p:nvSpPr>
          <p:spPr>
            <a:xfrm>
              <a:off x="7391400" y="1752600"/>
              <a:ext cx="1371600" cy="461665"/>
            </a:xfrm>
            <a:prstGeom prst="rect">
              <a:avLst/>
            </a:prstGeom>
            <a:grpFill/>
          </p:spPr>
          <p:txBody>
            <a:bodyPr wrap="square" rtlCol="0">
              <a:spAutoFit/>
            </a:bodyPr>
            <a:lstStyle/>
            <a:p>
              <a:r>
                <a:rPr lang="de-DE" sz="1200" dirty="0" smtClean="0">
                  <a:latin typeface="+mn-lt"/>
                  <a:cs typeface="Calibri" pitchFamily="34" charset="0"/>
                </a:rPr>
                <a:t>Erscheint 5/12</a:t>
              </a:r>
            </a:p>
            <a:p>
              <a:r>
                <a:rPr lang="de-DE" sz="1200" dirty="0" smtClean="0">
                  <a:latin typeface="+mn-lt"/>
                  <a:cs typeface="Calibri" pitchFamily="34" charset="0"/>
                </a:rPr>
                <a:t>Transcript-Verlag</a:t>
              </a:r>
              <a:endParaRPr lang="de-DE" sz="1200" dirty="0">
                <a:latin typeface="+mn-lt"/>
                <a:cs typeface="Calibri" pitchFamily="34" charset="0"/>
              </a:endParaRPr>
            </a:p>
          </p:txBody>
        </p:sp>
        <p:sp>
          <p:nvSpPr>
            <p:cNvPr id="23" name="Pfeil nach rechts 22"/>
            <p:cNvSpPr/>
            <p:nvPr/>
          </p:nvSpPr>
          <p:spPr bwMode="auto">
            <a:xfrm>
              <a:off x="6324600" y="579513"/>
              <a:ext cx="990600" cy="593574"/>
            </a:xfrm>
            <a:prstGeom prst="rightArrow">
              <a:avLst/>
            </a:prstGeom>
            <a:grp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hlink"/>
                </a:solidFill>
                <a:effectLst/>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8"/>
          <p:cNvSpPr txBox="1">
            <a:spLocks noChangeArrowheads="1"/>
          </p:cNvSpPr>
          <p:nvPr/>
        </p:nvSpPr>
        <p:spPr bwMode="auto">
          <a:xfrm>
            <a:off x="179388" y="231775"/>
            <a:ext cx="3455987" cy="460375"/>
          </a:xfrm>
          <a:prstGeom prst="rect">
            <a:avLst/>
          </a:prstGeom>
          <a:solidFill>
            <a:srgbClr val="002060"/>
          </a:solidFill>
          <a:ln w="12700">
            <a:noFill/>
            <a:miter lim="800000"/>
            <a:headEnd type="none" w="sm" len="sm"/>
            <a:tailEnd type="none" w="sm" len="sm"/>
          </a:ln>
        </p:spPr>
        <p:txBody>
          <a:bodyPr>
            <a:spAutoFit/>
          </a:bodyPr>
          <a:lstStyle/>
          <a:p>
            <a:pPr algn="ctr">
              <a:spcBef>
                <a:spcPct val="50000"/>
              </a:spcBef>
            </a:pPr>
            <a:r>
              <a:rPr lang="de-DE" sz="2400" b="1" dirty="0" smtClean="0">
                <a:solidFill>
                  <a:schemeClr val="bg1"/>
                </a:solidFill>
                <a:latin typeface="+mn-lt"/>
                <a:cs typeface="Times New Roman" pitchFamily="18" charset="0"/>
              </a:rPr>
              <a:t>Messages</a:t>
            </a:r>
            <a:endParaRPr lang="de-DE" sz="2400" b="1" dirty="0">
              <a:solidFill>
                <a:schemeClr val="bg1"/>
              </a:solidFill>
              <a:latin typeface="+mn-lt"/>
            </a:endParaRPr>
          </a:p>
        </p:txBody>
      </p:sp>
      <p:sp>
        <p:nvSpPr>
          <p:cNvPr id="7" name="Text Box 1028"/>
          <p:cNvSpPr txBox="1">
            <a:spLocks noChangeArrowheads="1"/>
          </p:cNvSpPr>
          <p:nvPr/>
        </p:nvSpPr>
        <p:spPr bwMode="auto">
          <a:xfrm>
            <a:off x="179512" y="764704"/>
            <a:ext cx="8569325" cy="1631216"/>
          </a:xfrm>
          <a:prstGeom prst="rect">
            <a:avLst/>
          </a:prstGeom>
          <a:noFill/>
          <a:ln w="12700">
            <a:noFill/>
            <a:miter lim="800000"/>
            <a:headEnd type="none" w="sm" len="sm"/>
            <a:tailEnd type="none" w="sm" len="sm"/>
          </a:ln>
          <a:effectLst/>
        </p:spPr>
        <p:txBody>
          <a:bodyPr>
            <a:spAutoFit/>
          </a:bodyPr>
          <a:lstStyle/>
          <a:p>
            <a:pPr marL="355600" indent="-355600">
              <a:spcBef>
                <a:spcPct val="50000"/>
              </a:spcBef>
              <a:defRPr/>
            </a:pPr>
            <a:r>
              <a:rPr lang="de-DE" sz="2000" b="1" dirty="0" smtClean="0">
                <a:solidFill>
                  <a:srgbClr val="002060"/>
                </a:solidFill>
                <a:latin typeface="+mn-lt"/>
                <a:cs typeface="Times New Roman" pitchFamily="18" charset="0"/>
              </a:rPr>
              <a:t>(1) </a:t>
            </a:r>
            <a:r>
              <a:rPr lang="en-US" sz="2000" dirty="0" smtClean="0">
                <a:latin typeface="+mn-lt"/>
              </a:rPr>
              <a:t>For UNESCO and ORBICOM I would like to raise awareness for the importance of the concept of the commons, in our case of the immaterial commons such as knowledge and information, for the development of </a:t>
            </a:r>
            <a:r>
              <a:rPr lang="en-US" sz="2000" i="1" dirty="0" smtClean="0">
                <a:latin typeface="+mn-lt"/>
              </a:rPr>
              <a:t>inclusive, just, and sustainable knowledge societies</a:t>
            </a:r>
            <a:r>
              <a:rPr lang="en-US" sz="2000" dirty="0" smtClean="0">
                <a:latin typeface="+mn-lt"/>
              </a:rPr>
              <a:t>, as emphasized  by the UNESCO in the WSIS process. </a:t>
            </a:r>
            <a:endParaRPr lang="de-DE" sz="2000" b="1" dirty="0">
              <a:solidFill>
                <a:srgbClr val="002060"/>
              </a:solidFill>
              <a:latin typeface="+mn-lt"/>
            </a:endParaRPr>
          </a:p>
        </p:txBody>
      </p:sp>
      <p:sp>
        <p:nvSpPr>
          <p:cNvPr id="12" name="Text Box 1028"/>
          <p:cNvSpPr txBox="1">
            <a:spLocks noChangeArrowheads="1"/>
          </p:cNvSpPr>
          <p:nvPr/>
        </p:nvSpPr>
        <p:spPr bwMode="auto">
          <a:xfrm>
            <a:off x="251520" y="2636912"/>
            <a:ext cx="8569325" cy="1938992"/>
          </a:xfrm>
          <a:prstGeom prst="rect">
            <a:avLst/>
          </a:prstGeom>
          <a:noFill/>
          <a:ln w="12700">
            <a:noFill/>
            <a:miter lim="800000"/>
            <a:headEnd type="none" w="sm" len="sm"/>
            <a:tailEnd type="none" w="sm" len="sm"/>
          </a:ln>
          <a:effectLst/>
        </p:spPr>
        <p:txBody>
          <a:bodyPr>
            <a:spAutoFit/>
          </a:bodyPr>
          <a:lstStyle/>
          <a:p>
            <a:pPr marL="358775" indent="-358775"/>
            <a:r>
              <a:rPr lang="de-DE" sz="2000" b="1" dirty="0" smtClean="0">
                <a:solidFill>
                  <a:srgbClr val="002060"/>
                </a:solidFill>
                <a:latin typeface="+mn-lt"/>
                <a:cs typeface="Times New Roman" pitchFamily="18" charset="0"/>
              </a:rPr>
              <a:t>(2) </a:t>
            </a:r>
            <a:r>
              <a:rPr lang="en-US" sz="2000" dirty="0" smtClean="0">
                <a:latin typeface="+mn-lt"/>
              </a:rPr>
              <a:t>The concept of knowledge and information as commons is useful in order to overcome the </a:t>
            </a:r>
            <a:r>
              <a:rPr lang="en-US" sz="2000" i="1" dirty="0" smtClean="0">
                <a:latin typeface="+mn-lt"/>
              </a:rPr>
              <a:t>current deadlock in the worldwide copyright regulation</a:t>
            </a:r>
            <a:r>
              <a:rPr lang="en-US" sz="2000" dirty="0" smtClean="0">
                <a:latin typeface="+mn-lt"/>
              </a:rPr>
              <a:t> which is currently heavily dominated by the commercial exploitation of knowledge and information, by strongly supporting exclusive private property rights claims and by broadly neglecting the public need for free and open access and use of published knowledge.</a:t>
            </a:r>
            <a:endParaRPr lang="de-DE" sz="2000" b="1" dirty="0">
              <a:solidFill>
                <a:srgbClr val="002060"/>
              </a:solidFill>
              <a:latin typeface="+mn-lt"/>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Grp="1"/>
          </p:cNvSpPr>
          <p:nvPr>
            <p:ph type="title" idx="4294967295"/>
          </p:nvPr>
        </p:nvSpPr>
        <p:spPr>
          <a:xfrm>
            <a:off x="2123728" y="1628800"/>
            <a:ext cx="4536504" cy="2592288"/>
          </a:xfrm>
          <a:solidFill>
            <a:srgbClr val="002060"/>
          </a:solidFill>
        </p:spPr>
        <p:txBody>
          <a:bodyPr anchor="ctr" anchorCtr="1"/>
          <a:lstStyle/>
          <a:p>
            <a:pPr algn="ctr" eaLnBrk="1" hangingPunct="1">
              <a:buNone/>
            </a:pPr>
            <a:r>
              <a:rPr lang="de-DE" sz="3600" dirty="0" smtClean="0">
                <a:solidFill>
                  <a:schemeClr val="bg1"/>
                </a:solidFill>
                <a:latin typeface="Calibri" pitchFamily="34"/>
              </a:rPr>
              <a:t/>
            </a:r>
            <a:br>
              <a:rPr lang="de-DE" sz="3600" dirty="0" smtClean="0">
                <a:solidFill>
                  <a:schemeClr val="bg1"/>
                </a:solidFill>
                <a:latin typeface="Calibri" pitchFamily="34"/>
              </a:rPr>
            </a:br>
            <a:r>
              <a:rPr lang="de-DE" sz="3600" dirty="0" smtClean="0">
                <a:solidFill>
                  <a:schemeClr val="bg1"/>
                </a:solidFill>
                <a:latin typeface="Calibri" pitchFamily="34"/>
              </a:rPr>
              <a:t>Commons</a:t>
            </a:r>
            <a:endParaRPr lang="de-DE" sz="3600" dirty="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8"/>
          <p:cNvGrpSpPr>
            <a:grpSpLocks/>
          </p:cNvGrpSpPr>
          <p:nvPr/>
        </p:nvGrpSpPr>
        <p:grpSpPr bwMode="auto">
          <a:xfrm>
            <a:off x="2771800" y="1844824"/>
            <a:ext cx="6228184" cy="3625076"/>
            <a:chOff x="2376004" y="1619996"/>
            <a:chExt cx="6716158" cy="4506722"/>
          </a:xfrm>
        </p:grpSpPr>
        <p:pic>
          <p:nvPicPr>
            <p:cNvPr id="8" name="Grafik 16"/>
            <p:cNvPicPr>
              <a:picLocks noChangeAspect="1"/>
            </p:cNvPicPr>
            <p:nvPr/>
          </p:nvPicPr>
          <p:blipFill>
            <a:blip r:embed="rId3" cstate="print"/>
            <a:srcRect/>
            <a:stretch>
              <a:fillRect/>
            </a:stretch>
          </p:blipFill>
          <p:spPr bwMode="auto">
            <a:xfrm>
              <a:off x="2376004" y="1619996"/>
              <a:ext cx="6716158" cy="4069080"/>
            </a:xfrm>
            <a:prstGeom prst="rect">
              <a:avLst/>
            </a:prstGeom>
            <a:noFill/>
            <a:ln w="9525">
              <a:noFill/>
              <a:miter lim="800000"/>
              <a:headEnd/>
              <a:tailEnd/>
            </a:ln>
          </p:spPr>
        </p:pic>
        <p:sp>
          <p:nvSpPr>
            <p:cNvPr id="9" name="Textfeld 17"/>
            <p:cNvSpPr/>
            <p:nvPr/>
          </p:nvSpPr>
          <p:spPr>
            <a:xfrm>
              <a:off x="4611548" y="5736757"/>
              <a:ext cx="3723260" cy="3899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1400" kern="0" dirty="0" err="1" smtClean="0">
                  <a:solidFill>
                    <a:srgbClr val="000000"/>
                  </a:solidFill>
                  <a:latin typeface="+mn-lt"/>
                  <a:ea typeface="Arial Unicode MS" pitchFamily="2"/>
                  <a:cs typeface="Tahoma" pitchFamily="2"/>
                </a:rPr>
                <a:t>From</a:t>
              </a:r>
              <a:r>
                <a:rPr lang="de-DE" sz="1400" kern="0" dirty="0" smtClean="0">
                  <a:solidFill>
                    <a:srgbClr val="000000"/>
                  </a:solidFill>
                  <a:latin typeface="+mn-lt"/>
                  <a:ea typeface="Arial Unicode MS" pitchFamily="2"/>
                  <a:cs typeface="Tahoma" pitchFamily="2"/>
                </a:rPr>
                <a:t>: </a:t>
              </a:r>
              <a:r>
                <a:rPr lang="de-DE" sz="1400" kern="0" dirty="0">
                  <a:solidFill>
                    <a:srgbClr val="000000"/>
                  </a:solidFill>
                  <a:latin typeface="+mn-lt"/>
                  <a:ea typeface="Arial Unicode MS" pitchFamily="2"/>
                  <a:cs typeface="Tahoma" pitchFamily="2"/>
                </a:rPr>
                <a:t>Peter Barnes: Capitalism 3.0</a:t>
              </a:r>
            </a:p>
          </p:txBody>
        </p:sp>
      </p:grpSp>
      <p:sp>
        <p:nvSpPr>
          <p:cNvPr id="11" name="Rectangle 2"/>
          <p:cNvSpPr txBox="1">
            <a:spLocks noGrp="1"/>
          </p:cNvSpPr>
          <p:nvPr>
            <p:ph type="title"/>
          </p:nvPr>
        </p:nvSpPr>
        <p:spPr>
          <a:xfrm>
            <a:off x="5580112" y="251966"/>
            <a:ext cx="2806453" cy="512738"/>
          </a:xfrm>
          <a:solidFill>
            <a:srgbClr val="002060"/>
          </a:solidFill>
        </p:spPr>
        <p:txBody>
          <a:bodyPr anchorCtr="1"/>
          <a:lstStyle/>
          <a:p>
            <a:pPr algn="ctr" eaLnBrk="1" hangingPunct="1">
              <a:buNone/>
            </a:pPr>
            <a:r>
              <a:rPr lang="en-US" sz="2800" dirty="0" smtClean="0">
                <a:solidFill>
                  <a:schemeClr val="bg1"/>
                </a:solidFill>
                <a:latin typeface="+mn-lt"/>
              </a:rPr>
              <a:t>Commons</a:t>
            </a:r>
            <a:endParaRPr sz="2800" dirty="0" smtClean="0">
              <a:solidFill>
                <a:srgbClr val="FFFFFF"/>
              </a:solidFill>
              <a:latin typeface="+mn-lt"/>
              <a:ea typeface="Arial Unicode MS" pitchFamily="34" charset="-128"/>
              <a:cs typeface="Arial" pitchFamily="34" charset="0"/>
            </a:endParaRPr>
          </a:p>
        </p:txBody>
      </p:sp>
      <p:sp>
        <p:nvSpPr>
          <p:cNvPr id="14" name="Untertitel 2"/>
          <p:cNvSpPr txBox="1">
            <a:spLocks/>
          </p:cNvSpPr>
          <p:nvPr/>
        </p:nvSpPr>
        <p:spPr bwMode="auto">
          <a:xfrm>
            <a:off x="323528" y="908720"/>
            <a:ext cx="2304255"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dirty="0" smtClean="0">
                <a:solidFill>
                  <a:srgbClr val="002060"/>
                </a:solidFill>
                <a:latin typeface="+mn-lt"/>
              </a:rPr>
              <a:t>Common </a:t>
            </a:r>
            <a:r>
              <a:rPr lang="de-DE" sz="8000" b="1" dirty="0" err="1" smtClean="0">
                <a:solidFill>
                  <a:srgbClr val="002060"/>
                </a:solidFill>
                <a:latin typeface="+mn-lt"/>
              </a:rPr>
              <a:t>heritage</a:t>
            </a:r>
            <a:r>
              <a:rPr lang="de-DE" sz="8000" b="1" dirty="0" smtClean="0">
                <a:solidFill>
                  <a:srgbClr val="002060"/>
                </a:solidFill>
                <a:latin typeface="+mn-lt"/>
              </a:rPr>
              <a:t> </a:t>
            </a:r>
            <a:r>
              <a:rPr lang="de-DE" sz="8000" b="1" dirty="0" err="1" smtClean="0">
                <a:solidFill>
                  <a:srgbClr val="002060"/>
                </a:solidFill>
                <a:latin typeface="+mn-lt"/>
              </a:rPr>
              <a:t>of</a:t>
            </a:r>
            <a:r>
              <a:rPr lang="de-DE" sz="8000" b="1" dirty="0" smtClean="0">
                <a:solidFill>
                  <a:srgbClr val="002060"/>
                </a:solidFill>
                <a:latin typeface="+mn-lt"/>
              </a:rPr>
              <a:t> </a:t>
            </a:r>
            <a:r>
              <a:rPr lang="de-DE" sz="8000" b="1" dirty="0" err="1" smtClean="0">
                <a:solidFill>
                  <a:srgbClr val="002060"/>
                </a:solidFill>
                <a:latin typeface="+mn-lt"/>
              </a:rPr>
              <a:t>nature</a:t>
            </a:r>
            <a:endParaRPr lang="de-DE" sz="11200" b="1" dirty="0">
              <a:solidFill>
                <a:srgbClr val="002060"/>
              </a:solidFill>
              <a:latin typeface="+mn-lt"/>
            </a:endParaRPr>
          </a:p>
          <a:p>
            <a:pPr marL="342900" indent="-342900" fontAlgn="auto">
              <a:lnSpc>
                <a:spcPct val="170000"/>
              </a:lnSpc>
              <a:spcBef>
                <a:spcPct val="20000"/>
              </a:spcBef>
              <a:spcAft>
                <a:spcPts val="0"/>
              </a:spcAft>
              <a:buFont typeface="Arial" pitchFamily="34" charset="0"/>
              <a:buNone/>
              <a:defRPr/>
            </a:pPr>
            <a:endParaRPr lang="de-DE" sz="3200" b="1" dirty="0">
              <a:solidFill>
                <a:srgbClr val="002060"/>
              </a:solidFill>
              <a:latin typeface="+mn-lt"/>
            </a:endParaRPr>
          </a:p>
        </p:txBody>
      </p:sp>
      <p:sp>
        <p:nvSpPr>
          <p:cNvPr id="19" name="Untertitel 2"/>
          <p:cNvSpPr txBox="1">
            <a:spLocks/>
          </p:cNvSpPr>
          <p:nvPr/>
        </p:nvSpPr>
        <p:spPr bwMode="auto">
          <a:xfrm>
            <a:off x="251520" y="2492896"/>
            <a:ext cx="2736304"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dirty="0" smtClean="0">
                <a:solidFill>
                  <a:srgbClr val="002060"/>
                </a:solidFill>
                <a:latin typeface="+mn-lt"/>
              </a:rPr>
              <a:t>Common </a:t>
            </a:r>
            <a:r>
              <a:rPr lang="de-DE" sz="8000" b="1" dirty="0" err="1" smtClean="0">
                <a:solidFill>
                  <a:srgbClr val="002060"/>
                </a:solidFill>
                <a:latin typeface="+mn-lt"/>
              </a:rPr>
              <a:t>heritage</a:t>
            </a:r>
            <a:r>
              <a:rPr lang="de-DE" sz="8000" b="1" dirty="0" smtClean="0">
                <a:solidFill>
                  <a:srgbClr val="002060"/>
                </a:solidFill>
                <a:latin typeface="+mn-lt"/>
              </a:rPr>
              <a:t> </a:t>
            </a:r>
            <a:r>
              <a:rPr lang="de-DE" sz="8000" b="1" dirty="0" err="1" smtClean="0">
                <a:solidFill>
                  <a:srgbClr val="002060"/>
                </a:solidFill>
                <a:latin typeface="+mn-lt"/>
              </a:rPr>
              <a:t>of</a:t>
            </a:r>
            <a:r>
              <a:rPr lang="de-DE" sz="8000" b="1" dirty="0" smtClean="0">
                <a:solidFill>
                  <a:srgbClr val="002060"/>
                </a:solidFill>
                <a:latin typeface="+mn-lt"/>
              </a:rPr>
              <a:t> </a:t>
            </a:r>
            <a:r>
              <a:rPr lang="de-DE" sz="8000" b="1" dirty="0" err="1" smtClean="0">
                <a:solidFill>
                  <a:srgbClr val="002060"/>
                </a:solidFill>
                <a:latin typeface="+mn-lt"/>
              </a:rPr>
              <a:t>social</a:t>
            </a:r>
            <a:r>
              <a:rPr lang="de-DE" sz="8000" b="1" dirty="0" smtClean="0">
                <a:solidFill>
                  <a:srgbClr val="002060"/>
                </a:solidFill>
                <a:latin typeface="+mn-lt"/>
              </a:rPr>
              <a:t> </a:t>
            </a:r>
            <a:r>
              <a:rPr lang="de-DE" sz="8000" b="1" dirty="0" err="1" smtClean="0">
                <a:solidFill>
                  <a:srgbClr val="002060"/>
                </a:solidFill>
                <a:latin typeface="+mn-lt"/>
              </a:rPr>
              <a:t>life</a:t>
            </a:r>
            <a:endParaRPr lang="de-DE" sz="11200" b="1" dirty="0">
              <a:solidFill>
                <a:srgbClr val="002060"/>
              </a:solidFill>
              <a:latin typeface="+mn-lt"/>
            </a:endParaRPr>
          </a:p>
          <a:p>
            <a:pPr marL="342900" indent="-342900" fontAlgn="auto">
              <a:lnSpc>
                <a:spcPct val="170000"/>
              </a:lnSpc>
              <a:spcBef>
                <a:spcPct val="20000"/>
              </a:spcBef>
              <a:spcAft>
                <a:spcPts val="0"/>
              </a:spcAft>
              <a:buFont typeface="Arial" pitchFamily="34" charset="0"/>
              <a:buNone/>
              <a:defRPr/>
            </a:pPr>
            <a:endParaRPr lang="de-DE" sz="3200" b="1" dirty="0">
              <a:solidFill>
                <a:srgbClr val="002060"/>
              </a:solidFill>
              <a:latin typeface="+mn-lt"/>
            </a:endParaRPr>
          </a:p>
        </p:txBody>
      </p:sp>
      <p:sp>
        <p:nvSpPr>
          <p:cNvPr id="20" name="Untertitel 2"/>
          <p:cNvSpPr txBox="1">
            <a:spLocks/>
          </p:cNvSpPr>
          <p:nvPr/>
        </p:nvSpPr>
        <p:spPr bwMode="auto">
          <a:xfrm>
            <a:off x="-108520" y="4005064"/>
            <a:ext cx="2808312" cy="1224136"/>
          </a:xfrm>
          <a:prstGeom prst="rect">
            <a:avLst/>
          </a:prstGeom>
          <a:noFill/>
          <a:ln w="9525">
            <a:noFill/>
            <a:miter lim="800000"/>
            <a:headEnd/>
            <a:tailEnd/>
          </a:ln>
        </p:spPr>
        <p:txBody>
          <a:bodyPr>
            <a:normAutofit/>
          </a:bodyPr>
          <a:lstStyle/>
          <a:p>
            <a:pPr marL="342900" indent="-342900" algn="ctr" fontAlgn="auto">
              <a:lnSpc>
                <a:spcPct val="150000"/>
              </a:lnSpc>
              <a:spcBef>
                <a:spcPct val="20000"/>
              </a:spcBef>
              <a:spcAft>
                <a:spcPts val="0"/>
              </a:spcAft>
              <a:buFont typeface="Arial" pitchFamily="34" charset="0"/>
              <a:buNone/>
              <a:defRPr/>
            </a:pPr>
            <a:r>
              <a:rPr lang="de-DE" sz="2000" b="1" dirty="0" smtClean="0">
                <a:solidFill>
                  <a:srgbClr val="002060"/>
                </a:solidFill>
                <a:latin typeface="+mn-lt"/>
              </a:rPr>
              <a:t>    </a:t>
            </a:r>
            <a:r>
              <a:rPr lang="de-DE" sz="2000" b="1" dirty="0" err="1" smtClean="0">
                <a:solidFill>
                  <a:srgbClr val="002060"/>
                </a:solidFill>
                <a:latin typeface="+mn-lt"/>
              </a:rPr>
              <a:t>Commons</a:t>
            </a:r>
            <a:r>
              <a:rPr lang="de-DE" sz="2000" b="1" dirty="0" smtClean="0">
                <a:solidFill>
                  <a:srgbClr val="002060"/>
                </a:solidFill>
                <a:latin typeface="+mn-lt"/>
              </a:rPr>
              <a:t> </a:t>
            </a:r>
            <a:r>
              <a:rPr lang="de-DE" sz="2000" b="1" dirty="0" err="1" smtClean="0">
                <a:solidFill>
                  <a:srgbClr val="002060"/>
                </a:solidFill>
                <a:latin typeface="+mn-lt"/>
              </a:rPr>
              <a:t>heritage</a:t>
            </a:r>
            <a:r>
              <a:rPr lang="de-DE" sz="2000" b="1" dirty="0" smtClean="0">
                <a:solidFill>
                  <a:srgbClr val="002060"/>
                </a:solidFill>
                <a:latin typeface="+mn-lt"/>
              </a:rPr>
              <a:t> </a:t>
            </a:r>
            <a:r>
              <a:rPr lang="de-DE" sz="2000" b="1" dirty="0" err="1" smtClean="0">
                <a:solidFill>
                  <a:srgbClr val="002060"/>
                </a:solidFill>
                <a:latin typeface="+mn-lt"/>
              </a:rPr>
              <a:t>of</a:t>
            </a:r>
            <a:r>
              <a:rPr lang="de-DE" sz="2000" b="1" dirty="0" smtClean="0">
                <a:solidFill>
                  <a:srgbClr val="002060"/>
                </a:solidFill>
                <a:latin typeface="+mn-lt"/>
              </a:rPr>
              <a:t> </a:t>
            </a:r>
            <a:r>
              <a:rPr lang="de-DE" sz="2000" b="1" dirty="0" err="1" smtClean="0">
                <a:solidFill>
                  <a:srgbClr val="002060"/>
                </a:solidFill>
                <a:latin typeface="+mn-lt"/>
              </a:rPr>
              <a:t>cultural</a:t>
            </a:r>
            <a:r>
              <a:rPr lang="de-DE" sz="2000" b="1" dirty="0" smtClean="0">
                <a:solidFill>
                  <a:srgbClr val="002060"/>
                </a:solidFill>
                <a:latin typeface="+mn-lt"/>
              </a:rPr>
              <a:t> </a:t>
            </a:r>
            <a:r>
              <a:rPr lang="de-DE" sz="2000" b="1" dirty="0" err="1" smtClean="0">
                <a:solidFill>
                  <a:srgbClr val="002060"/>
                </a:solidFill>
                <a:latin typeface="+mn-lt"/>
              </a:rPr>
              <a:t>creativity</a:t>
            </a:r>
            <a:endParaRPr lang="de-DE" sz="2000" b="1" dirty="0">
              <a:solidFill>
                <a:srgbClr val="002060"/>
              </a:solidFill>
              <a:latin typeface="+mn-lt"/>
            </a:endParaRPr>
          </a:p>
        </p:txBody>
      </p:sp>
      <p:sp>
        <p:nvSpPr>
          <p:cNvPr id="13" name="Textfeld 4"/>
          <p:cNvSpPr txBox="1"/>
          <p:nvPr/>
        </p:nvSpPr>
        <p:spPr>
          <a:xfrm>
            <a:off x="3563888" y="980728"/>
            <a:ext cx="4410050" cy="843693"/>
          </a:xfrm>
          <a:prstGeom prst="rect">
            <a:avLst/>
          </a:prstGeom>
          <a:no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err="1" smtClean="0">
                <a:solidFill>
                  <a:srgbClr val="333366"/>
                </a:solidFill>
                <a:latin typeface="+mn-lt"/>
                <a:ea typeface="Arial Unicode MS" pitchFamily="2"/>
                <a:cs typeface="Tahoma" pitchFamily="2"/>
              </a:rPr>
              <a:t>Commons</a:t>
            </a:r>
            <a:r>
              <a:rPr lang="de-DE" sz="2400" b="1" kern="0" dirty="0" smtClean="0">
                <a:solidFill>
                  <a:srgbClr val="333366"/>
                </a:solidFill>
                <a:latin typeface="+mn-lt"/>
                <a:ea typeface="Arial Unicode MS" pitchFamily="2"/>
                <a:cs typeface="Tahoma" pitchFamily="2"/>
              </a:rPr>
              <a:t> </a:t>
            </a:r>
            <a:r>
              <a:rPr lang="de-DE" sz="2400" b="1" kern="0" dirty="0" err="1" smtClean="0">
                <a:solidFill>
                  <a:srgbClr val="333366"/>
                </a:solidFill>
                <a:latin typeface="+mn-lt"/>
                <a:ea typeface="Arial Unicode MS" pitchFamily="2"/>
                <a:cs typeface="Tahoma" pitchFamily="2"/>
              </a:rPr>
              <a:t>are</a:t>
            </a:r>
            <a:r>
              <a:rPr lang="de-DE" sz="2400" b="1" kern="0" dirty="0" smtClean="0">
                <a:solidFill>
                  <a:srgbClr val="333366"/>
                </a:solidFill>
                <a:latin typeface="+mn-lt"/>
                <a:ea typeface="Arial Unicode MS" pitchFamily="2"/>
                <a:cs typeface="Tahoma" pitchFamily="2"/>
              </a:rPr>
              <a:t> </a:t>
            </a:r>
            <a:r>
              <a:rPr lang="de-DE" sz="2400" b="1" kern="0" dirty="0" err="1" smtClean="0">
                <a:solidFill>
                  <a:srgbClr val="333366"/>
                </a:solidFill>
                <a:latin typeface="+mn-lt"/>
                <a:ea typeface="Arial Unicode MS" pitchFamily="2"/>
                <a:cs typeface="Tahoma" pitchFamily="2"/>
              </a:rPr>
              <a:t>institutionalized</a:t>
            </a:r>
            <a:r>
              <a:rPr lang="de-DE" sz="2400" b="1" kern="0" dirty="0" smtClean="0">
                <a:solidFill>
                  <a:srgbClr val="333366"/>
                </a:solidFill>
                <a:latin typeface="+mn-lt"/>
                <a:ea typeface="Arial Unicode MS" pitchFamily="2"/>
                <a:cs typeface="Tahoma" pitchFamily="2"/>
              </a:rPr>
              <a:t> „common-pool resources“</a:t>
            </a:r>
            <a:endParaRPr lang="de-DE" sz="2400" b="1" kern="0" dirty="0">
              <a:solidFill>
                <a:srgbClr val="333366"/>
              </a:solidFill>
              <a:latin typeface="+mn-lt"/>
              <a:ea typeface="Arial Unicode MS" pitchFamily="2"/>
              <a:cs typeface="Tahoma" pitchFamily="2"/>
            </a:endParaRPr>
          </a:p>
        </p:txBody>
      </p:sp>
      <p:sp>
        <p:nvSpPr>
          <p:cNvPr id="12" name="Rectangle 2"/>
          <p:cNvSpPr txBox="1">
            <a:spLocks noGrp="1"/>
          </p:cNvSpPr>
          <p:nvPr>
            <p:ph type="title"/>
          </p:nvPr>
        </p:nvSpPr>
        <p:spPr>
          <a:xfrm>
            <a:off x="827584" y="260648"/>
            <a:ext cx="4032448" cy="512738"/>
          </a:xfrm>
          <a:solidFill>
            <a:srgbClr val="002060"/>
          </a:solidFill>
        </p:spPr>
        <p:txBody>
          <a:bodyPr anchorCtr="1"/>
          <a:lstStyle/>
          <a:p>
            <a:pPr algn="ctr" eaLnBrk="1" hangingPunct="1">
              <a:buNone/>
            </a:pPr>
            <a:r>
              <a:rPr lang="en-US" sz="2800" dirty="0" smtClean="0">
                <a:solidFill>
                  <a:schemeClr val="bg1"/>
                </a:solidFill>
                <a:latin typeface="+mn-lt"/>
              </a:rPr>
              <a:t>Common Pool Resources</a:t>
            </a:r>
            <a:endParaRPr sz="2800" dirty="0" smtClean="0">
              <a:solidFill>
                <a:srgbClr val="FFFFFF"/>
              </a:solidFill>
              <a:latin typeface="+mn-lt"/>
              <a:ea typeface="Arial Unicode MS" pitchFamily="34" charset="-128"/>
              <a:cs typeface="Arial" pitchFamily="34" charset="0"/>
            </a:endParaRPr>
          </a:p>
        </p:txBody>
      </p:sp>
      <p:sp>
        <p:nvSpPr>
          <p:cNvPr id="15" name="Pfeil nach rechts 14"/>
          <p:cNvSpPr/>
          <p:nvPr/>
        </p:nvSpPr>
        <p:spPr>
          <a:xfrm>
            <a:off x="4932040" y="40466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Untertitel 2"/>
          <p:cNvSpPr txBox="1">
            <a:spLocks/>
          </p:cNvSpPr>
          <p:nvPr/>
        </p:nvSpPr>
        <p:spPr bwMode="auto">
          <a:xfrm>
            <a:off x="323528" y="5229200"/>
            <a:ext cx="2411760" cy="864096"/>
          </a:xfrm>
          <a:prstGeom prst="rect">
            <a:avLst/>
          </a:prstGeom>
          <a:solidFill>
            <a:srgbClr val="002060"/>
          </a:solidFill>
          <a:ln w="9525">
            <a:noFill/>
            <a:miter lim="800000"/>
            <a:headEnd/>
            <a:tailEnd/>
          </a:ln>
        </p:spPr>
        <p:txBody>
          <a:bodyPr>
            <a:normAutofit fontScale="92500" lnSpcReduction="20000"/>
          </a:bodyPr>
          <a:lstStyle/>
          <a:p>
            <a:pPr marL="342900" indent="-342900" algn="ctr" fontAlgn="auto">
              <a:lnSpc>
                <a:spcPct val="150000"/>
              </a:lnSpc>
              <a:spcBef>
                <a:spcPct val="20000"/>
              </a:spcBef>
              <a:spcAft>
                <a:spcPts val="0"/>
              </a:spcAft>
              <a:buFont typeface="Arial" pitchFamily="34" charset="0"/>
              <a:buNone/>
              <a:defRPr/>
            </a:pPr>
            <a:r>
              <a:rPr lang="de-DE" sz="2000" b="1" dirty="0" smtClean="0">
                <a:solidFill>
                  <a:srgbClr val="002060"/>
                </a:solidFill>
                <a:latin typeface="+mn-lt"/>
              </a:rPr>
              <a:t>    </a:t>
            </a:r>
            <a:r>
              <a:rPr lang="de-DE" sz="2000" b="1" dirty="0" err="1" smtClean="0">
                <a:solidFill>
                  <a:schemeClr val="bg1"/>
                </a:solidFill>
                <a:latin typeface="+mn-lt"/>
              </a:rPr>
              <a:t>knowledge</a:t>
            </a:r>
            <a:r>
              <a:rPr lang="de-DE" sz="2000" b="1" dirty="0" smtClean="0">
                <a:solidFill>
                  <a:schemeClr val="bg1"/>
                </a:solidFill>
                <a:latin typeface="+mn-lt"/>
              </a:rPr>
              <a:t> </a:t>
            </a:r>
            <a:r>
              <a:rPr lang="de-DE" sz="2000" b="1" dirty="0" err="1" smtClean="0">
                <a:solidFill>
                  <a:schemeClr val="bg1"/>
                </a:solidFill>
                <a:latin typeface="+mn-lt"/>
              </a:rPr>
              <a:t>and</a:t>
            </a:r>
            <a:r>
              <a:rPr lang="de-DE" sz="2000" b="1" dirty="0" smtClean="0">
                <a:solidFill>
                  <a:schemeClr val="bg1"/>
                </a:solidFill>
                <a:latin typeface="+mn-lt"/>
              </a:rPr>
              <a:t> </a:t>
            </a:r>
            <a:r>
              <a:rPr lang="de-DE" sz="2000" b="1" dirty="0" err="1" smtClean="0">
                <a:solidFill>
                  <a:schemeClr val="bg1"/>
                </a:solidFill>
                <a:latin typeface="+mn-lt"/>
              </a:rPr>
              <a:t>information</a:t>
            </a:r>
            <a:endParaRPr lang="de-DE" sz="2000" b="1" dirty="0">
              <a:solidFill>
                <a:schemeClr val="bg1"/>
              </a:solidFill>
              <a:latin typeface="+mn-lt"/>
            </a:endParaRPr>
          </a:p>
        </p:txBody>
      </p:sp>
      <p:sp>
        <p:nvSpPr>
          <p:cNvPr id="17" name="Textfeld 4"/>
          <p:cNvSpPr/>
          <p:nvPr/>
        </p:nvSpPr>
        <p:spPr>
          <a:xfrm>
            <a:off x="6754489" y="1650048"/>
            <a:ext cx="2282007" cy="13469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2060"/>
          </a:solidFill>
          <a:ln>
            <a:noFill/>
            <a:prstDash val="solid"/>
          </a:ln>
        </p:spPr>
        <p:txBody>
          <a:bodyPr wrap="square" lIns="90004" tIns="46798" rIns="90004" bIns="46798" compatLnSpc="0">
            <a:spAutoFit/>
          </a:bodyPr>
          <a:lstStyle/>
          <a:p>
            <a:pPr algn="ctr" fontAlgn="auto">
              <a:spcBef>
                <a:spcPts val="0"/>
              </a:spcBef>
              <a:spcAft>
                <a:spcPts val="0"/>
              </a:spcAft>
              <a:defRPr sz="1800" b="0" i="0" u="none" strike="noStrike" kern="0" cap="none" spc="0" baseline="0">
                <a:solidFill>
                  <a:srgbClr val="000000"/>
                </a:solidFill>
                <a:uFillTx/>
              </a:defRPr>
            </a:pPr>
            <a:r>
              <a:rPr lang="de-DE" sz="2000" kern="0" dirty="0">
                <a:solidFill>
                  <a:schemeClr val="bg1"/>
                </a:solidFill>
                <a:latin typeface="+mn-lt"/>
                <a:ea typeface="Arial Unicode MS" pitchFamily="2"/>
                <a:cs typeface="Tahoma" pitchFamily="2"/>
              </a:rPr>
              <a:t>res nullius</a:t>
            </a:r>
          </a:p>
          <a:p>
            <a:pPr algn="ctr" fontAlgn="auto">
              <a:spcBef>
                <a:spcPts val="0"/>
              </a:spcBef>
              <a:spcAft>
                <a:spcPts val="0"/>
              </a:spcAft>
              <a:defRPr sz="1800" b="0" i="0" u="none" strike="noStrike" kern="0" cap="none" spc="0" baseline="0">
                <a:solidFill>
                  <a:srgbClr val="000000"/>
                </a:solidFill>
                <a:uFillTx/>
              </a:defRPr>
            </a:pPr>
            <a:r>
              <a:rPr lang="de-DE" sz="2000" kern="0" dirty="0">
                <a:solidFill>
                  <a:schemeClr val="bg1"/>
                </a:solidFill>
                <a:latin typeface="+mn-lt"/>
                <a:ea typeface="Arial Unicode MS" pitchFamily="2"/>
                <a:cs typeface="Tahoma" pitchFamily="2"/>
              </a:rPr>
              <a:t>res privatae</a:t>
            </a:r>
          </a:p>
          <a:p>
            <a:pPr algn="ctr" fontAlgn="auto">
              <a:spcBef>
                <a:spcPts val="0"/>
              </a:spcBef>
              <a:spcAft>
                <a:spcPts val="0"/>
              </a:spcAft>
              <a:defRPr sz="1800" b="0" i="0" u="none" strike="noStrike" kern="0" cap="none" spc="0" baseline="0">
                <a:solidFill>
                  <a:srgbClr val="000000"/>
                </a:solidFill>
                <a:uFillTx/>
              </a:defRPr>
            </a:pPr>
            <a:r>
              <a:rPr lang="de-DE" sz="2000" kern="0" dirty="0">
                <a:solidFill>
                  <a:schemeClr val="bg1"/>
                </a:solidFill>
                <a:latin typeface="+mn-lt"/>
                <a:ea typeface="Arial Unicode MS" pitchFamily="2"/>
                <a:cs typeface="Tahoma" pitchFamily="2"/>
              </a:rPr>
              <a:t>res publicae</a:t>
            </a:r>
          </a:p>
          <a:p>
            <a:pPr algn="ctr" fontAlgn="auto">
              <a:spcBef>
                <a:spcPts val="0"/>
              </a:spcBef>
              <a:spcAft>
                <a:spcPts val="0"/>
              </a:spcAft>
              <a:defRPr sz="1800" b="0" i="0" u="none" strike="noStrike" kern="0" cap="none" spc="0" baseline="0">
                <a:solidFill>
                  <a:srgbClr val="000000"/>
                </a:solidFill>
                <a:uFillTx/>
              </a:defRPr>
            </a:pPr>
            <a:r>
              <a:rPr lang="de-DE" sz="2000" kern="0" dirty="0" err="1">
                <a:solidFill>
                  <a:schemeClr val="bg1"/>
                </a:solidFill>
                <a:latin typeface="+mn-lt"/>
                <a:ea typeface="Arial Unicode MS" pitchFamily="2"/>
                <a:cs typeface="Tahoma" pitchFamily="2"/>
              </a:rPr>
              <a:t>res</a:t>
            </a:r>
            <a:r>
              <a:rPr lang="de-DE" sz="2000" kern="0" dirty="0">
                <a:solidFill>
                  <a:schemeClr val="bg1"/>
                </a:solidFill>
                <a:latin typeface="+mn-lt"/>
                <a:ea typeface="Arial Unicode MS" pitchFamily="2"/>
                <a:cs typeface="Tahoma" pitchFamily="2"/>
              </a:rPr>
              <a:t> </a:t>
            </a:r>
            <a:r>
              <a:rPr lang="de-DE" sz="2000" kern="0" dirty="0" err="1" smtClean="0">
                <a:solidFill>
                  <a:schemeClr val="bg1"/>
                </a:solidFill>
                <a:latin typeface="+mn-lt"/>
                <a:ea typeface="Arial Unicode MS" pitchFamily="2"/>
                <a:cs typeface="Tahoma" pitchFamily="2"/>
              </a:rPr>
              <a:t>communes</a:t>
            </a:r>
            <a:endParaRPr lang="de-DE" sz="2000" kern="0" dirty="0">
              <a:solidFill>
                <a:schemeClr val="bg1"/>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9" grpId="0"/>
      <p:bldP spid="20" grpId="0"/>
      <p:bldP spid="13" grpId="0"/>
      <p:bldP spid="12" grpId="0" animBg="1"/>
      <p:bldP spid="15" grpId="0" animBg="1"/>
      <p:bldP spid="16" grpId="0" animBg="1"/>
      <p:bldP spid="1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51520" y="188640"/>
            <a:ext cx="8424936" cy="461665"/>
          </a:xfrm>
          <a:prstGeom prst="rect">
            <a:avLst/>
          </a:prstGeom>
          <a:solidFill>
            <a:schemeClr val="bg1">
              <a:lumMod val="85000"/>
            </a:schemeClr>
          </a:solidFill>
        </p:spPr>
        <p:txBody>
          <a:bodyPr wrap="square" rtlCol="0">
            <a:spAutoFit/>
          </a:bodyPr>
          <a:lstStyle/>
          <a:p>
            <a:pPr algn="ctr"/>
            <a:r>
              <a:rPr lang="de-DE" sz="2400" b="1" dirty="0" err="1" smtClean="0">
                <a:solidFill>
                  <a:srgbClr val="002060"/>
                </a:solidFill>
                <a:latin typeface="+mn-lt"/>
                <a:cs typeface="Calibri" pitchFamily="34" charset="0"/>
              </a:rPr>
              <a:t>Commons</a:t>
            </a:r>
            <a:r>
              <a:rPr lang="de-DE" sz="2400" b="1" dirty="0" smtClean="0">
                <a:solidFill>
                  <a:srgbClr val="002060"/>
                </a:solidFill>
                <a:latin typeface="+mn-lt"/>
                <a:cs typeface="Calibri" pitchFamily="34" charset="0"/>
              </a:rPr>
              <a:t> </a:t>
            </a:r>
            <a:r>
              <a:rPr lang="de-DE" sz="2400" b="1" dirty="0" err="1" smtClean="0">
                <a:solidFill>
                  <a:srgbClr val="002060"/>
                </a:solidFill>
                <a:latin typeface="+mn-lt"/>
                <a:cs typeface="Calibri" pitchFamily="34" charset="0"/>
              </a:rPr>
              <a:t>are</a:t>
            </a:r>
            <a:r>
              <a:rPr lang="de-DE" sz="2400" b="1" dirty="0" smtClean="0">
                <a:solidFill>
                  <a:srgbClr val="002060"/>
                </a:solidFill>
                <a:latin typeface="+mn-lt"/>
                <a:cs typeface="Calibri" pitchFamily="34" charset="0"/>
              </a:rPr>
              <a:t> </a:t>
            </a:r>
            <a:r>
              <a:rPr lang="de-DE" sz="2400" b="1" dirty="0" err="1" smtClean="0">
                <a:solidFill>
                  <a:srgbClr val="002060"/>
                </a:solidFill>
                <a:latin typeface="+mn-lt"/>
                <a:cs typeface="Calibri" pitchFamily="34" charset="0"/>
              </a:rPr>
              <a:t>socially</a:t>
            </a:r>
            <a:r>
              <a:rPr lang="de-DE" sz="2400" b="1" dirty="0" smtClean="0">
                <a:solidFill>
                  <a:srgbClr val="002060"/>
                </a:solidFill>
                <a:latin typeface="+mn-lt"/>
                <a:cs typeface="Calibri" pitchFamily="34" charset="0"/>
              </a:rPr>
              <a:t> </a:t>
            </a:r>
            <a:r>
              <a:rPr lang="de-DE" sz="2400" b="1" dirty="0" err="1" smtClean="0">
                <a:solidFill>
                  <a:srgbClr val="002060"/>
                </a:solidFill>
                <a:latin typeface="+mn-lt"/>
                <a:cs typeface="Calibri" pitchFamily="34" charset="0"/>
              </a:rPr>
              <a:t>constructed</a:t>
            </a:r>
            <a:r>
              <a:rPr lang="de-DE" sz="2400" b="1" dirty="0" smtClean="0">
                <a:solidFill>
                  <a:srgbClr val="002060"/>
                </a:solidFill>
                <a:latin typeface="+mn-lt"/>
                <a:cs typeface="Calibri" pitchFamily="34" charset="0"/>
              </a:rPr>
              <a:t>.</a:t>
            </a:r>
            <a:endParaRPr lang="de-DE" sz="2400" b="1" dirty="0">
              <a:solidFill>
                <a:srgbClr val="002060"/>
              </a:solidFill>
              <a:latin typeface="+mn-lt"/>
              <a:cs typeface="Calibri" pitchFamily="34" charset="0"/>
            </a:endParaRPr>
          </a:p>
        </p:txBody>
      </p:sp>
      <p:sp>
        <p:nvSpPr>
          <p:cNvPr id="17" name="Wolkenförmige Legende 16"/>
          <p:cNvSpPr/>
          <p:nvPr/>
        </p:nvSpPr>
        <p:spPr>
          <a:xfrm>
            <a:off x="323528" y="2132856"/>
            <a:ext cx="2520280" cy="280831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rgbClr val="002060"/>
                </a:solidFill>
              </a:rPr>
              <a:t>Common Pool Resources</a:t>
            </a:r>
            <a:endParaRPr lang="de-DE" sz="2400" b="1" dirty="0">
              <a:solidFill>
                <a:srgbClr val="002060"/>
              </a:solidFill>
            </a:endParaRPr>
          </a:p>
        </p:txBody>
      </p:sp>
      <p:sp>
        <p:nvSpPr>
          <p:cNvPr id="19" name="Legende mit Pfeil nach rechts 18"/>
          <p:cNvSpPr/>
          <p:nvPr/>
        </p:nvSpPr>
        <p:spPr>
          <a:xfrm>
            <a:off x="3563888" y="2852936"/>
            <a:ext cx="2736304" cy="1368152"/>
          </a:xfrm>
          <a:prstGeom prst="right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err="1">
                <a:solidFill>
                  <a:srgbClr val="002060"/>
                </a:solidFill>
              </a:rPr>
              <a:t>i</a:t>
            </a:r>
            <a:r>
              <a:rPr lang="de-DE" sz="2400" dirty="0" err="1" smtClean="0">
                <a:solidFill>
                  <a:srgbClr val="002060"/>
                </a:solidFill>
              </a:rPr>
              <a:t>nstitution-alization</a:t>
            </a:r>
            <a:endParaRPr lang="de-DE" sz="2400" dirty="0">
              <a:solidFill>
                <a:srgbClr val="002060"/>
              </a:solidFill>
            </a:endParaRPr>
          </a:p>
        </p:txBody>
      </p:sp>
      <p:sp>
        <p:nvSpPr>
          <p:cNvPr id="21" name="Abgerundetes Rechteck 20"/>
          <p:cNvSpPr/>
          <p:nvPr/>
        </p:nvSpPr>
        <p:spPr>
          <a:xfrm>
            <a:off x="6516216" y="2564904"/>
            <a:ext cx="2448272" cy="194421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smtClean="0">
              <a:solidFill>
                <a:srgbClr val="002060"/>
              </a:solidFill>
            </a:endParaRPr>
          </a:p>
          <a:p>
            <a:pPr algn="ctr"/>
            <a:r>
              <a:rPr lang="de-DE" sz="2400" b="1" dirty="0" smtClean="0">
                <a:solidFill>
                  <a:srgbClr val="002060"/>
                </a:solidFill>
              </a:rPr>
              <a:t>Commons</a:t>
            </a:r>
            <a:endParaRPr lang="de-DE" sz="2400" b="1" dirty="0">
              <a:solidFill>
                <a:srgbClr val="002060"/>
              </a:solidFill>
            </a:endParaRPr>
          </a:p>
        </p:txBody>
      </p:sp>
      <p:sp>
        <p:nvSpPr>
          <p:cNvPr id="22" name="Textfeld 21"/>
          <p:cNvSpPr txBox="1"/>
          <p:nvPr/>
        </p:nvSpPr>
        <p:spPr>
          <a:xfrm>
            <a:off x="3563888" y="2411596"/>
            <a:ext cx="1800200" cy="369332"/>
          </a:xfrm>
          <a:prstGeom prst="rect">
            <a:avLst/>
          </a:prstGeom>
          <a:solidFill>
            <a:schemeClr val="bg1">
              <a:lumMod val="85000"/>
            </a:schemeClr>
          </a:solidFill>
        </p:spPr>
        <p:txBody>
          <a:bodyPr wrap="square" rtlCol="0">
            <a:spAutoFit/>
          </a:bodyPr>
          <a:lstStyle/>
          <a:p>
            <a:pPr algn="ctr"/>
            <a:r>
              <a:rPr lang="de-DE" dirty="0" err="1" smtClean="0">
                <a:solidFill>
                  <a:srgbClr val="002060"/>
                </a:solidFill>
                <a:latin typeface="+mn-lt"/>
              </a:rPr>
              <a:t>principles</a:t>
            </a:r>
            <a:endParaRPr lang="de-DE" dirty="0">
              <a:solidFill>
                <a:srgbClr val="002060"/>
              </a:solidFill>
              <a:latin typeface="+mn-lt"/>
            </a:endParaRPr>
          </a:p>
        </p:txBody>
      </p:sp>
      <p:sp>
        <p:nvSpPr>
          <p:cNvPr id="23" name="Textfeld 22"/>
          <p:cNvSpPr txBox="1"/>
          <p:nvPr/>
        </p:nvSpPr>
        <p:spPr>
          <a:xfrm>
            <a:off x="3563888" y="4293096"/>
            <a:ext cx="1800200" cy="369332"/>
          </a:xfrm>
          <a:prstGeom prst="rect">
            <a:avLst/>
          </a:prstGeom>
          <a:solidFill>
            <a:schemeClr val="bg1">
              <a:lumMod val="85000"/>
            </a:schemeClr>
          </a:solidFill>
        </p:spPr>
        <p:txBody>
          <a:bodyPr wrap="square" rtlCol="0">
            <a:spAutoFit/>
          </a:bodyPr>
          <a:lstStyle/>
          <a:p>
            <a:pPr algn="ctr"/>
            <a:r>
              <a:rPr lang="de-DE" dirty="0" err="1" smtClean="0">
                <a:solidFill>
                  <a:srgbClr val="002060"/>
                </a:solidFill>
                <a:latin typeface="+mn-lt"/>
              </a:rPr>
              <a:t>procedures</a:t>
            </a:r>
            <a:endParaRPr lang="de-DE" dirty="0">
              <a:solidFill>
                <a:srgbClr val="002060"/>
              </a:solidFill>
              <a:latin typeface="+mn-lt"/>
            </a:endParaRPr>
          </a:p>
        </p:txBody>
      </p:sp>
      <p:sp>
        <p:nvSpPr>
          <p:cNvPr id="24"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a:t>
            </a:fld>
            <a:endParaRPr lang="de-DE" sz="1400" kern="0" dirty="0">
              <a:solidFill>
                <a:srgbClr val="000000"/>
              </a:solidFill>
              <a:latin typeface="+mn-lt"/>
              <a:ea typeface="Arial Unicode MS" pitchFamily="2"/>
              <a:cs typeface="Tahoma" pitchFamily="2"/>
            </a:endParaRPr>
          </a:p>
        </p:txBody>
      </p:sp>
      <p:sp>
        <p:nvSpPr>
          <p:cNvPr id="25" name="Textfeld 24"/>
          <p:cNvSpPr txBox="1"/>
          <p:nvPr/>
        </p:nvSpPr>
        <p:spPr>
          <a:xfrm>
            <a:off x="575048" y="5036983"/>
            <a:ext cx="2196752" cy="1200329"/>
          </a:xfrm>
          <a:prstGeom prst="rect">
            <a:avLst/>
          </a:prstGeom>
          <a:solidFill>
            <a:schemeClr val="bg1">
              <a:lumMod val="85000"/>
            </a:schemeClr>
          </a:solidFill>
        </p:spPr>
        <p:txBody>
          <a:bodyPr wrap="square" rtlCol="0">
            <a:spAutoFit/>
          </a:bodyPr>
          <a:lstStyle/>
          <a:p>
            <a:pPr algn="ctr"/>
            <a:r>
              <a:rPr lang="de-DE" dirty="0" smtClean="0">
                <a:solidFill>
                  <a:srgbClr val="002060"/>
                </a:solidFill>
                <a:latin typeface="+mn-lt"/>
              </a:rPr>
              <a:t>clean </a:t>
            </a:r>
            <a:r>
              <a:rPr lang="de-DE" dirty="0" err="1" smtClean="0">
                <a:solidFill>
                  <a:srgbClr val="002060"/>
                </a:solidFill>
                <a:latin typeface="+mn-lt"/>
              </a:rPr>
              <a:t>air</a:t>
            </a:r>
            <a:r>
              <a:rPr lang="de-DE" dirty="0" smtClean="0">
                <a:solidFill>
                  <a:srgbClr val="002060"/>
                </a:solidFill>
                <a:latin typeface="+mn-lt"/>
              </a:rPr>
              <a:t> </a:t>
            </a:r>
            <a:r>
              <a:rPr lang="de-DE" dirty="0" err="1" smtClean="0">
                <a:solidFill>
                  <a:srgbClr val="002060"/>
                </a:solidFill>
                <a:latin typeface="+mn-lt"/>
              </a:rPr>
              <a:t>and</a:t>
            </a:r>
            <a:r>
              <a:rPr lang="de-DE" dirty="0" smtClean="0">
                <a:solidFill>
                  <a:srgbClr val="002060"/>
                </a:solidFill>
                <a:latin typeface="+mn-lt"/>
              </a:rPr>
              <a:t> </a:t>
            </a:r>
            <a:r>
              <a:rPr lang="de-DE" dirty="0" err="1" smtClean="0">
                <a:solidFill>
                  <a:srgbClr val="002060"/>
                </a:solidFill>
                <a:latin typeface="+mn-lt"/>
              </a:rPr>
              <a:t>water</a:t>
            </a:r>
            <a:endParaRPr lang="de-DE" dirty="0" smtClean="0">
              <a:solidFill>
                <a:srgbClr val="002060"/>
              </a:solidFill>
              <a:latin typeface="+mn-lt"/>
            </a:endParaRPr>
          </a:p>
          <a:p>
            <a:pPr algn="ctr"/>
            <a:r>
              <a:rPr lang="de-DE" dirty="0" err="1" smtClean="0">
                <a:solidFill>
                  <a:srgbClr val="002060"/>
                </a:solidFill>
                <a:latin typeface="+mn-lt"/>
              </a:rPr>
              <a:t>oil</a:t>
            </a:r>
            <a:r>
              <a:rPr lang="de-DE" dirty="0" smtClean="0">
                <a:solidFill>
                  <a:srgbClr val="002060"/>
                </a:solidFill>
                <a:latin typeface="+mn-lt"/>
              </a:rPr>
              <a:t> </a:t>
            </a:r>
            <a:r>
              <a:rPr lang="de-DE" dirty="0" err="1" smtClean="0">
                <a:solidFill>
                  <a:srgbClr val="002060"/>
                </a:solidFill>
                <a:latin typeface="+mn-lt"/>
              </a:rPr>
              <a:t>pools</a:t>
            </a:r>
            <a:endParaRPr lang="de-DE" dirty="0" smtClean="0">
              <a:solidFill>
                <a:srgbClr val="002060"/>
              </a:solidFill>
              <a:latin typeface="+mn-lt"/>
            </a:endParaRPr>
          </a:p>
          <a:p>
            <a:pPr algn="ctr"/>
            <a:r>
              <a:rPr lang="de-DE" dirty="0" err="1" smtClean="0">
                <a:solidFill>
                  <a:srgbClr val="002060"/>
                </a:solidFill>
                <a:latin typeface="+mn-lt"/>
              </a:rPr>
              <a:t>air</a:t>
            </a:r>
            <a:endParaRPr lang="de-DE" dirty="0" smtClean="0">
              <a:solidFill>
                <a:srgbClr val="002060"/>
              </a:solidFill>
              <a:latin typeface="+mn-lt"/>
            </a:endParaRPr>
          </a:p>
          <a:p>
            <a:pPr algn="ctr"/>
            <a:r>
              <a:rPr lang="de-DE" dirty="0" err="1" smtClean="0">
                <a:solidFill>
                  <a:srgbClr val="002060"/>
                </a:solidFill>
                <a:latin typeface="+mn-lt"/>
              </a:rPr>
              <a:t>knowledge</a:t>
            </a:r>
            <a:endParaRPr lang="de-DE" dirty="0" smtClean="0">
              <a:solidFill>
                <a:srgbClr val="002060"/>
              </a:solidFill>
              <a:latin typeface="+mn-lt"/>
            </a:endParaRPr>
          </a:p>
        </p:txBody>
      </p:sp>
      <p:sp>
        <p:nvSpPr>
          <p:cNvPr id="26" name="Rectangle 2"/>
          <p:cNvSpPr txBox="1">
            <a:spLocks noGrp="1"/>
          </p:cNvSpPr>
          <p:nvPr>
            <p:ph type="title"/>
          </p:nvPr>
        </p:nvSpPr>
        <p:spPr>
          <a:xfrm>
            <a:off x="179512" y="692696"/>
            <a:ext cx="8496944" cy="917402"/>
          </a:xfrm>
          <a:solidFill>
            <a:schemeClr val="bg1">
              <a:lumMod val="85000"/>
            </a:schemeClr>
          </a:solidFill>
        </p:spPr>
        <p:txBody>
          <a:bodyPr anchorCtr="1"/>
          <a:lstStyle/>
          <a:p>
            <a:pPr algn="ctr" eaLnBrk="1" hangingPunct="1">
              <a:buNone/>
            </a:pPr>
            <a:r>
              <a:rPr lang="en-US" sz="2400" dirty="0" smtClean="0">
                <a:solidFill>
                  <a:srgbClr val="002060"/>
                </a:solidFill>
                <a:latin typeface="+mn-lt"/>
              </a:rPr>
              <a:t>Institutionalizing  common-pool resources</a:t>
            </a:r>
            <a:br>
              <a:rPr lang="en-US" sz="2400" dirty="0" smtClean="0">
                <a:solidFill>
                  <a:srgbClr val="002060"/>
                </a:solidFill>
                <a:latin typeface="+mn-lt"/>
              </a:rPr>
            </a:br>
            <a:r>
              <a:rPr lang="en-US" sz="2400" dirty="0" smtClean="0">
                <a:solidFill>
                  <a:srgbClr val="002060"/>
                </a:solidFill>
                <a:latin typeface="+mn-lt"/>
              </a:rPr>
              <a:t>making them commons</a:t>
            </a:r>
            <a:endParaRPr sz="2400" dirty="0" smtClean="0">
              <a:solidFill>
                <a:srgbClr val="002060"/>
              </a:solidFill>
              <a:latin typeface="+mn-lt"/>
              <a:ea typeface="Arial Unicode MS" pitchFamily="34" charset="-128"/>
              <a:cs typeface="Arial" pitchFamily="34" charset="0"/>
            </a:endParaRPr>
          </a:p>
        </p:txBody>
      </p:sp>
      <p:sp>
        <p:nvSpPr>
          <p:cNvPr id="27" name="Textfeld 26"/>
          <p:cNvSpPr txBox="1"/>
          <p:nvPr/>
        </p:nvSpPr>
        <p:spPr>
          <a:xfrm>
            <a:off x="6516216" y="5036983"/>
            <a:ext cx="2196752" cy="1200329"/>
          </a:xfrm>
          <a:prstGeom prst="rect">
            <a:avLst/>
          </a:prstGeom>
          <a:solidFill>
            <a:schemeClr val="bg1">
              <a:lumMod val="85000"/>
            </a:schemeClr>
          </a:solidFill>
        </p:spPr>
        <p:txBody>
          <a:bodyPr wrap="square" rtlCol="0">
            <a:spAutoFit/>
          </a:bodyPr>
          <a:lstStyle/>
          <a:p>
            <a:pPr algn="ctr"/>
            <a:r>
              <a:rPr lang="de-DE" dirty="0" err="1" smtClean="0">
                <a:solidFill>
                  <a:srgbClr val="002060"/>
                </a:solidFill>
                <a:latin typeface="+mn-lt"/>
              </a:rPr>
              <a:t>accessible</a:t>
            </a:r>
            <a:endParaRPr lang="de-DE" dirty="0" smtClean="0">
              <a:solidFill>
                <a:srgbClr val="002060"/>
              </a:solidFill>
              <a:latin typeface="+mn-lt"/>
            </a:endParaRPr>
          </a:p>
          <a:p>
            <a:pPr algn="ctr"/>
            <a:r>
              <a:rPr lang="de-DE" dirty="0" err="1" smtClean="0">
                <a:solidFill>
                  <a:srgbClr val="002060"/>
                </a:solidFill>
                <a:latin typeface="+mn-lt"/>
              </a:rPr>
              <a:t>usable</a:t>
            </a:r>
            <a:endParaRPr lang="de-DE" dirty="0" smtClean="0">
              <a:solidFill>
                <a:srgbClr val="002060"/>
              </a:solidFill>
              <a:latin typeface="+mn-lt"/>
            </a:endParaRPr>
          </a:p>
          <a:p>
            <a:pPr algn="ctr"/>
            <a:r>
              <a:rPr lang="de-DE" dirty="0" err="1" smtClean="0">
                <a:solidFill>
                  <a:srgbClr val="002060"/>
                </a:solidFill>
                <a:latin typeface="+mn-lt"/>
              </a:rPr>
              <a:t>under</a:t>
            </a:r>
            <a:r>
              <a:rPr lang="de-DE" dirty="0" smtClean="0">
                <a:solidFill>
                  <a:srgbClr val="002060"/>
                </a:solidFill>
                <a:latin typeface="+mn-lt"/>
              </a:rPr>
              <a:t> </a:t>
            </a:r>
            <a:r>
              <a:rPr lang="de-DE" dirty="0" err="1" smtClean="0">
                <a:solidFill>
                  <a:srgbClr val="002060"/>
                </a:solidFill>
                <a:latin typeface="+mn-lt"/>
              </a:rPr>
              <a:t>certain</a:t>
            </a:r>
            <a:r>
              <a:rPr lang="de-DE" dirty="0" smtClean="0">
                <a:solidFill>
                  <a:srgbClr val="002060"/>
                </a:solidFill>
                <a:latin typeface="+mn-lt"/>
              </a:rPr>
              <a:t> </a:t>
            </a:r>
            <a:r>
              <a:rPr lang="de-DE" dirty="0" err="1" smtClean="0">
                <a:solidFill>
                  <a:srgbClr val="002060"/>
                </a:solidFill>
                <a:latin typeface="+mn-lt"/>
              </a:rPr>
              <a:t>conditions</a:t>
            </a:r>
            <a:endParaRPr lang="de-DE" dirty="0" smtClean="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3"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Grp="1"/>
          </p:cNvSpPr>
          <p:nvPr>
            <p:ph type="title"/>
          </p:nvPr>
        </p:nvSpPr>
        <p:spPr>
          <a:xfrm>
            <a:off x="179512" y="63326"/>
            <a:ext cx="8496944" cy="917402"/>
          </a:xfrm>
          <a:solidFill>
            <a:schemeClr val="bg1">
              <a:lumMod val="85000"/>
            </a:schemeClr>
          </a:solidFill>
        </p:spPr>
        <p:txBody>
          <a:bodyPr anchorCtr="1"/>
          <a:lstStyle/>
          <a:p>
            <a:pPr algn="ctr" eaLnBrk="1" hangingPunct="1">
              <a:buNone/>
            </a:pPr>
            <a:r>
              <a:rPr lang="en-US" sz="2400" dirty="0" smtClean="0">
                <a:solidFill>
                  <a:srgbClr val="002060"/>
                </a:solidFill>
                <a:latin typeface="+mn-lt"/>
              </a:rPr>
              <a:t>Institutionalizing  common-pool resources</a:t>
            </a:r>
            <a:br>
              <a:rPr lang="en-US" sz="2400" dirty="0" smtClean="0">
                <a:solidFill>
                  <a:srgbClr val="002060"/>
                </a:solidFill>
                <a:latin typeface="+mn-lt"/>
              </a:rPr>
            </a:br>
            <a:r>
              <a:rPr lang="en-US" sz="2400" dirty="0" smtClean="0">
                <a:solidFill>
                  <a:srgbClr val="002060"/>
                </a:solidFill>
                <a:latin typeface="+mn-lt"/>
              </a:rPr>
              <a:t>making them commons</a:t>
            </a:r>
            <a:endParaRPr sz="2400" dirty="0" smtClean="0">
              <a:solidFill>
                <a:srgbClr val="002060"/>
              </a:solidFill>
              <a:latin typeface="+mn-lt"/>
              <a:ea typeface="Arial Unicode MS" pitchFamily="34" charset="-128"/>
              <a:cs typeface="Arial" pitchFamily="34" charset="0"/>
            </a:endParaRPr>
          </a:p>
        </p:txBody>
      </p:sp>
      <p:sp>
        <p:nvSpPr>
          <p:cNvPr id="13" name="Wolkenförmige Legende 12"/>
          <p:cNvSpPr/>
          <p:nvPr/>
        </p:nvSpPr>
        <p:spPr>
          <a:xfrm>
            <a:off x="179512" y="2411104"/>
            <a:ext cx="2808312" cy="280831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800" b="1" dirty="0" err="1" smtClean="0">
                <a:solidFill>
                  <a:srgbClr val="002060"/>
                </a:solidFill>
              </a:rPr>
              <a:t>knowledge</a:t>
            </a:r>
            <a:r>
              <a:rPr lang="de-DE" sz="2800" b="1" dirty="0" smtClean="0">
                <a:solidFill>
                  <a:srgbClr val="002060"/>
                </a:solidFill>
              </a:rPr>
              <a:t> </a:t>
            </a:r>
            <a:r>
              <a:rPr lang="de-DE" sz="2800" b="1" dirty="0" err="1" smtClean="0">
                <a:solidFill>
                  <a:srgbClr val="002060"/>
                </a:solidFill>
              </a:rPr>
              <a:t>resources</a:t>
            </a:r>
            <a:endParaRPr lang="de-DE" sz="2800" b="1" dirty="0">
              <a:solidFill>
                <a:srgbClr val="002060"/>
              </a:solidFill>
            </a:endParaRPr>
          </a:p>
        </p:txBody>
      </p:sp>
      <p:sp>
        <p:nvSpPr>
          <p:cNvPr id="14" name="Legende mit Pfeil nach rechts 13"/>
          <p:cNvSpPr/>
          <p:nvPr/>
        </p:nvSpPr>
        <p:spPr>
          <a:xfrm>
            <a:off x="3563888" y="3131184"/>
            <a:ext cx="2808312" cy="1368152"/>
          </a:xfrm>
          <a:prstGeom prst="right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err="1">
                <a:solidFill>
                  <a:srgbClr val="002060"/>
                </a:solidFill>
              </a:rPr>
              <a:t>i</a:t>
            </a:r>
            <a:r>
              <a:rPr lang="de-DE" sz="2400" dirty="0" err="1" smtClean="0">
                <a:solidFill>
                  <a:srgbClr val="002060"/>
                </a:solidFill>
              </a:rPr>
              <a:t>nstitution-alization</a:t>
            </a:r>
            <a:endParaRPr lang="de-DE" sz="2400" dirty="0">
              <a:solidFill>
                <a:srgbClr val="002060"/>
              </a:solidFill>
            </a:endParaRPr>
          </a:p>
        </p:txBody>
      </p:sp>
      <p:sp>
        <p:nvSpPr>
          <p:cNvPr id="15" name="Abgerundetes Rechteck 14"/>
          <p:cNvSpPr/>
          <p:nvPr/>
        </p:nvSpPr>
        <p:spPr>
          <a:xfrm>
            <a:off x="6516216" y="2843152"/>
            <a:ext cx="2448272" cy="208823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err="1" smtClean="0">
                <a:solidFill>
                  <a:srgbClr val="002060"/>
                </a:solidFill>
              </a:rPr>
              <a:t>access</a:t>
            </a:r>
            <a:r>
              <a:rPr lang="de-DE" sz="2800" b="1" dirty="0" smtClean="0">
                <a:solidFill>
                  <a:srgbClr val="002060"/>
                </a:solidFill>
              </a:rPr>
              <a:t> </a:t>
            </a:r>
            <a:r>
              <a:rPr lang="de-DE" sz="2800" b="1" dirty="0" err="1" smtClean="0">
                <a:solidFill>
                  <a:srgbClr val="002060"/>
                </a:solidFill>
              </a:rPr>
              <a:t>to</a:t>
            </a:r>
            <a:r>
              <a:rPr lang="de-DE" sz="2800" b="1" dirty="0" smtClean="0">
                <a:solidFill>
                  <a:srgbClr val="002060"/>
                </a:solidFill>
              </a:rPr>
              <a:t> </a:t>
            </a:r>
            <a:r>
              <a:rPr lang="de-DE" sz="2800" b="1" dirty="0" err="1" smtClean="0">
                <a:solidFill>
                  <a:srgbClr val="002060"/>
                </a:solidFill>
              </a:rPr>
              <a:t>information</a:t>
            </a:r>
            <a:r>
              <a:rPr lang="de-DE" sz="2400" b="1" dirty="0" smtClean="0">
                <a:solidFill>
                  <a:srgbClr val="002060"/>
                </a:solidFill>
              </a:rPr>
              <a:t> </a:t>
            </a:r>
            <a:r>
              <a:rPr lang="de-DE" sz="2400" b="1" dirty="0" err="1" smtClean="0">
                <a:solidFill>
                  <a:srgbClr val="002060"/>
                </a:solidFill>
              </a:rPr>
              <a:t>products</a:t>
            </a:r>
            <a:endParaRPr lang="de-DE" sz="2400" b="1" dirty="0" smtClean="0">
              <a:solidFill>
                <a:srgbClr val="002060"/>
              </a:solidFill>
            </a:endParaRPr>
          </a:p>
          <a:p>
            <a:pPr algn="ctr"/>
            <a:r>
              <a:rPr lang="de-DE" sz="2400" b="1" dirty="0" err="1" smtClean="0">
                <a:solidFill>
                  <a:srgbClr val="002060"/>
                </a:solidFill>
              </a:rPr>
              <a:t>services</a:t>
            </a:r>
            <a:endParaRPr lang="de-DE" sz="2400" b="1" dirty="0" smtClean="0">
              <a:solidFill>
                <a:srgbClr val="002060"/>
              </a:solidFill>
            </a:endParaRPr>
          </a:p>
          <a:p>
            <a:pPr algn="ctr"/>
            <a:r>
              <a:rPr lang="de-DE" sz="2400" b="1" dirty="0" err="1" smtClean="0">
                <a:solidFill>
                  <a:srgbClr val="002060"/>
                </a:solidFill>
              </a:rPr>
              <a:t>systems</a:t>
            </a:r>
            <a:endParaRPr lang="de-DE" sz="2400" b="1" dirty="0">
              <a:solidFill>
                <a:srgbClr val="002060"/>
              </a:solidFill>
            </a:endParaRPr>
          </a:p>
        </p:txBody>
      </p:sp>
      <p:sp>
        <p:nvSpPr>
          <p:cNvPr id="18" name="Textfeld 17"/>
          <p:cNvSpPr txBox="1"/>
          <p:nvPr/>
        </p:nvSpPr>
        <p:spPr>
          <a:xfrm>
            <a:off x="3563887" y="2689844"/>
            <a:ext cx="1824881" cy="369332"/>
          </a:xfrm>
          <a:prstGeom prst="rect">
            <a:avLst/>
          </a:prstGeom>
          <a:solidFill>
            <a:schemeClr val="bg1">
              <a:lumMod val="85000"/>
            </a:schemeClr>
          </a:solidFill>
        </p:spPr>
        <p:txBody>
          <a:bodyPr wrap="square" rtlCol="0">
            <a:spAutoFit/>
          </a:bodyPr>
          <a:lstStyle/>
          <a:p>
            <a:pPr algn="ctr"/>
            <a:r>
              <a:rPr lang="de-DE" dirty="0" err="1" smtClean="0">
                <a:solidFill>
                  <a:srgbClr val="002060"/>
                </a:solidFill>
                <a:latin typeface="+mn-lt"/>
              </a:rPr>
              <a:t>Principles</a:t>
            </a:r>
            <a:r>
              <a:rPr lang="de-DE" dirty="0" smtClean="0">
                <a:solidFill>
                  <a:srgbClr val="002060"/>
                </a:solidFill>
                <a:latin typeface="+mn-lt"/>
              </a:rPr>
              <a:t>, </a:t>
            </a:r>
            <a:r>
              <a:rPr lang="de-DE" dirty="0" err="1" smtClean="0">
                <a:solidFill>
                  <a:srgbClr val="002060"/>
                </a:solidFill>
                <a:latin typeface="+mn-lt"/>
              </a:rPr>
              <a:t>values</a:t>
            </a:r>
            <a:endParaRPr lang="de-DE" dirty="0">
              <a:solidFill>
                <a:srgbClr val="002060"/>
              </a:solidFill>
              <a:latin typeface="+mn-lt"/>
            </a:endParaRPr>
          </a:p>
        </p:txBody>
      </p:sp>
      <p:sp>
        <p:nvSpPr>
          <p:cNvPr id="20" name="Textfeld 19"/>
          <p:cNvSpPr txBox="1"/>
          <p:nvPr/>
        </p:nvSpPr>
        <p:spPr>
          <a:xfrm>
            <a:off x="3563888" y="4571344"/>
            <a:ext cx="1800200" cy="369332"/>
          </a:xfrm>
          <a:prstGeom prst="rect">
            <a:avLst/>
          </a:prstGeom>
          <a:solidFill>
            <a:schemeClr val="bg1">
              <a:lumMod val="85000"/>
            </a:schemeClr>
          </a:solidFill>
        </p:spPr>
        <p:txBody>
          <a:bodyPr wrap="square" rtlCol="0">
            <a:spAutoFit/>
          </a:bodyPr>
          <a:lstStyle/>
          <a:p>
            <a:pPr algn="ctr"/>
            <a:r>
              <a:rPr lang="de-DE" dirty="0" err="1" smtClean="0">
                <a:solidFill>
                  <a:srgbClr val="002060"/>
                </a:solidFill>
                <a:latin typeface="+mn-lt"/>
              </a:rPr>
              <a:t>procedures</a:t>
            </a:r>
            <a:endParaRPr lang="de-DE" dirty="0">
              <a:solidFill>
                <a:srgbClr val="002060"/>
              </a:solidFill>
              <a:latin typeface="+mn-lt"/>
            </a:endParaRPr>
          </a:p>
        </p:txBody>
      </p:sp>
      <p:sp>
        <p:nvSpPr>
          <p:cNvPr id="28" name="Textfeld 27"/>
          <p:cNvSpPr txBox="1"/>
          <p:nvPr/>
        </p:nvSpPr>
        <p:spPr>
          <a:xfrm>
            <a:off x="5148064" y="1080120"/>
            <a:ext cx="2448272" cy="1477328"/>
          </a:xfrm>
          <a:prstGeom prst="rect">
            <a:avLst/>
          </a:prstGeom>
          <a:noFill/>
        </p:spPr>
        <p:txBody>
          <a:bodyPr wrap="square" rtlCol="0">
            <a:spAutoFit/>
          </a:bodyPr>
          <a:lstStyle/>
          <a:p>
            <a:pPr algn="ctr"/>
            <a:r>
              <a:rPr lang="de-DE" dirty="0" err="1" smtClean="0">
                <a:solidFill>
                  <a:srgbClr val="002060"/>
                </a:solidFill>
                <a:latin typeface="+mn-lt"/>
              </a:rPr>
              <a:t>sharing</a:t>
            </a:r>
            <a:endParaRPr lang="de-DE" dirty="0" smtClean="0">
              <a:solidFill>
                <a:srgbClr val="002060"/>
              </a:solidFill>
              <a:latin typeface="+mn-lt"/>
            </a:endParaRPr>
          </a:p>
          <a:p>
            <a:pPr algn="ctr"/>
            <a:r>
              <a:rPr lang="de-DE" dirty="0" err="1">
                <a:solidFill>
                  <a:srgbClr val="002060"/>
                </a:solidFill>
                <a:latin typeface="+mn-lt"/>
              </a:rPr>
              <a:t>j</a:t>
            </a:r>
            <a:r>
              <a:rPr lang="de-DE" dirty="0" err="1" smtClean="0">
                <a:solidFill>
                  <a:srgbClr val="002060"/>
                </a:solidFill>
                <a:latin typeface="+mn-lt"/>
              </a:rPr>
              <a:t>ustice</a:t>
            </a:r>
            <a:r>
              <a:rPr lang="de-DE" dirty="0" smtClean="0">
                <a:solidFill>
                  <a:srgbClr val="002060"/>
                </a:solidFill>
                <a:latin typeface="+mn-lt"/>
              </a:rPr>
              <a:t>, </a:t>
            </a:r>
            <a:r>
              <a:rPr lang="de-DE" dirty="0" err="1" smtClean="0">
                <a:solidFill>
                  <a:srgbClr val="002060"/>
                </a:solidFill>
                <a:latin typeface="+mn-lt"/>
              </a:rPr>
              <a:t>fairness</a:t>
            </a:r>
            <a:endParaRPr lang="de-DE" dirty="0" smtClean="0">
              <a:solidFill>
                <a:srgbClr val="002060"/>
              </a:solidFill>
              <a:latin typeface="+mn-lt"/>
            </a:endParaRPr>
          </a:p>
          <a:p>
            <a:pPr algn="ctr"/>
            <a:r>
              <a:rPr lang="de-DE" dirty="0" err="1" smtClean="0">
                <a:solidFill>
                  <a:srgbClr val="002060"/>
                </a:solidFill>
                <a:latin typeface="+mn-lt"/>
              </a:rPr>
              <a:t>openness</a:t>
            </a:r>
            <a:endParaRPr lang="de-DE" dirty="0" smtClean="0">
              <a:solidFill>
                <a:srgbClr val="002060"/>
              </a:solidFill>
              <a:latin typeface="+mn-lt"/>
            </a:endParaRPr>
          </a:p>
          <a:p>
            <a:pPr algn="ctr"/>
            <a:r>
              <a:rPr lang="de-DE" dirty="0" err="1" smtClean="0">
                <a:solidFill>
                  <a:srgbClr val="002060"/>
                </a:solidFill>
                <a:latin typeface="+mn-lt"/>
              </a:rPr>
              <a:t>inclusion</a:t>
            </a:r>
            <a:endParaRPr lang="de-DE" dirty="0" smtClean="0">
              <a:solidFill>
                <a:srgbClr val="002060"/>
              </a:solidFill>
              <a:latin typeface="+mn-lt"/>
            </a:endParaRPr>
          </a:p>
          <a:p>
            <a:pPr algn="ctr"/>
            <a:r>
              <a:rPr lang="de-DE" dirty="0" err="1" smtClean="0">
                <a:solidFill>
                  <a:srgbClr val="002060"/>
                </a:solidFill>
                <a:latin typeface="+mn-lt"/>
              </a:rPr>
              <a:t>sustainabilty</a:t>
            </a:r>
            <a:endParaRPr lang="de-DE" dirty="0" smtClean="0">
              <a:solidFill>
                <a:srgbClr val="002060"/>
              </a:solidFill>
              <a:latin typeface="+mn-lt"/>
            </a:endParaRPr>
          </a:p>
        </p:txBody>
      </p:sp>
      <p:sp>
        <p:nvSpPr>
          <p:cNvPr id="29" name="Foliennummernplatzhalter 4"/>
          <p:cNvSpPr txBox="1"/>
          <p:nvPr/>
        </p:nvSpPr>
        <p:spPr>
          <a:xfrm>
            <a:off x="8460432" y="6700341"/>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6</a:t>
            </a:fld>
            <a:endParaRPr lang="de-DE" sz="1400" kern="0" dirty="0">
              <a:solidFill>
                <a:srgbClr val="000000"/>
              </a:solidFill>
              <a:latin typeface="+mn-lt"/>
              <a:ea typeface="Arial Unicode MS" pitchFamily="2"/>
              <a:cs typeface="Tahoma" pitchFamily="2"/>
            </a:endParaRPr>
          </a:p>
        </p:txBody>
      </p:sp>
      <p:sp>
        <p:nvSpPr>
          <p:cNvPr id="30" name="Textfeld 29"/>
          <p:cNvSpPr txBox="1"/>
          <p:nvPr/>
        </p:nvSpPr>
        <p:spPr>
          <a:xfrm>
            <a:off x="1619672" y="1080120"/>
            <a:ext cx="2448272" cy="1200329"/>
          </a:xfrm>
          <a:prstGeom prst="rect">
            <a:avLst/>
          </a:prstGeom>
          <a:noFill/>
        </p:spPr>
        <p:txBody>
          <a:bodyPr wrap="square" rtlCol="0">
            <a:spAutoFit/>
          </a:bodyPr>
          <a:lstStyle/>
          <a:p>
            <a:pPr algn="ctr"/>
            <a:r>
              <a:rPr lang="de-DE" dirty="0" err="1" smtClean="0">
                <a:solidFill>
                  <a:srgbClr val="002060"/>
                </a:solidFill>
                <a:latin typeface="+mn-lt"/>
              </a:rPr>
              <a:t>privatization</a:t>
            </a:r>
            <a:endParaRPr lang="de-DE" dirty="0" smtClean="0">
              <a:solidFill>
                <a:srgbClr val="002060"/>
              </a:solidFill>
              <a:latin typeface="+mn-lt"/>
            </a:endParaRPr>
          </a:p>
          <a:p>
            <a:pPr algn="ctr"/>
            <a:r>
              <a:rPr lang="de-DE" dirty="0" err="1" smtClean="0">
                <a:solidFill>
                  <a:srgbClr val="002060"/>
                </a:solidFill>
                <a:latin typeface="+mn-lt"/>
              </a:rPr>
              <a:t>enclosure</a:t>
            </a:r>
            <a:r>
              <a:rPr lang="de-DE" dirty="0" smtClean="0">
                <a:solidFill>
                  <a:srgbClr val="002060"/>
                </a:solidFill>
                <a:latin typeface="+mn-lt"/>
              </a:rPr>
              <a:t> of the mind</a:t>
            </a:r>
          </a:p>
          <a:p>
            <a:pPr algn="ctr"/>
            <a:r>
              <a:rPr lang="de-DE" dirty="0" err="1" smtClean="0">
                <a:solidFill>
                  <a:srgbClr val="002060"/>
                </a:solidFill>
                <a:latin typeface="+mn-lt"/>
              </a:rPr>
              <a:t>profitability</a:t>
            </a:r>
            <a:endParaRPr lang="de-DE" dirty="0" smtClean="0">
              <a:solidFill>
                <a:srgbClr val="002060"/>
              </a:solidFill>
              <a:latin typeface="+mn-lt"/>
            </a:endParaRPr>
          </a:p>
          <a:p>
            <a:pPr algn="ctr"/>
            <a:r>
              <a:rPr lang="de-DE" dirty="0" err="1" smtClean="0">
                <a:solidFill>
                  <a:srgbClr val="002060"/>
                </a:solidFill>
                <a:latin typeface="+mn-lt"/>
              </a:rPr>
              <a:t>scarce</a:t>
            </a:r>
            <a:r>
              <a:rPr lang="de-DE" dirty="0" smtClean="0">
                <a:solidFill>
                  <a:srgbClr val="002060"/>
                </a:solidFill>
                <a:latin typeface="+mn-lt"/>
              </a:rPr>
              <a:t> </a:t>
            </a:r>
            <a:r>
              <a:rPr lang="de-DE" dirty="0" err="1" smtClean="0">
                <a:solidFill>
                  <a:srgbClr val="002060"/>
                </a:solidFill>
                <a:latin typeface="+mn-lt"/>
              </a:rPr>
              <a:t>resource</a:t>
            </a:r>
            <a:endParaRPr lang="de-DE" dirty="0" smtClean="0">
              <a:solidFill>
                <a:srgbClr val="002060"/>
              </a:solidFill>
              <a:latin typeface="+mn-lt"/>
            </a:endParaRPr>
          </a:p>
        </p:txBody>
      </p:sp>
      <p:cxnSp>
        <p:nvCxnSpPr>
          <p:cNvPr id="31" name="Gerade Verbindung mit Pfeil 30"/>
          <p:cNvCxnSpPr/>
          <p:nvPr/>
        </p:nvCxnSpPr>
        <p:spPr>
          <a:xfrm rot="10800000" flipV="1">
            <a:off x="4716016" y="1872208"/>
            <a:ext cx="79208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16200000" flipH="1">
            <a:off x="3563888" y="1800200"/>
            <a:ext cx="72008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067944" y="1296144"/>
            <a:ext cx="1152128" cy="830997"/>
          </a:xfrm>
          <a:prstGeom prst="rect">
            <a:avLst/>
          </a:prstGeom>
          <a:noFill/>
        </p:spPr>
        <p:txBody>
          <a:bodyPr wrap="square" rtlCol="0">
            <a:spAutoFit/>
          </a:bodyPr>
          <a:lstStyle/>
          <a:p>
            <a:pPr algn="ctr"/>
            <a:r>
              <a:rPr lang="de-DE" sz="2400" dirty="0" err="1" smtClean="0">
                <a:solidFill>
                  <a:srgbClr val="002060"/>
                </a:solidFill>
                <a:latin typeface="+mn-lt"/>
              </a:rPr>
              <a:t>It´s</a:t>
            </a:r>
            <a:r>
              <a:rPr lang="de-DE" sz="2400" dirty="0" smtClean="0">
                <a:solidFill>
                  <a:srgbClr val="002060"/>
                </a:solidFill>
                <a:latin typeface="+mn-lt"/>
              </a:rPr>
              <a:t> </a:t>
            </a:r>
            <a:r>
              <a:rPr lang="de-DE" sz="2400" dirty="0" err="1" smtClean="0">
                <a:solidFill>
                  <a:srgbClr val="002060"/>
                </a:solidFill>
                <a:latin typeface="+mn-lt"/>
              </a:rPr>
              <a:t>our</a:t>
            </a:r>
            <a:r>
              <a:rPr lang="de-DE" sz="2400" dirty="0" smtClean="0">
                <a:solidFill>
                  <a:srgbClr val="002060"/>
                </a:solidFill>
                <a:latin typeface="+mn-lt"/>
              </a:rPr>
              <a:t> </a:t>
            </a:r>
            <a:r>
              <a:rPr lang="de-DE" sz="2400" dirty="0" err="1" smtClean="0">
                <a:solidFill>
                  <a:srgbClr val="002060"/>
                </a:solidFill>
                <a:latin typeface="+mn-lt"/>
              </a:rPr>
              <a:t>choice</a:t>
            </a:r>
            <a:endParaRPr lang="de-DE" sz="2400" dirty="0">
              <a:solidFill>
                <a:srgbClr val="002060"/>
              </a:solidFill>
              <a:latin typeface="+mn-lt"/>
            </a:endParaRPr>
          </a:p>
        </p:txBody>
      </p:sp>
      <p:sp>
        <p:nvSpPr>
          <p:cNvPr id="34" name="Textfeld 33"/>
          <p:cNvSpPr txBox="1"/>
          <p:nvPr/>
        </p:nvSpPr>
        <p:spPr>
          <a:xfrm>
            <a:off x="2555776" y="5040560"/>
            <a:ext cx="4248472" cy="1477328"/>
          </a:xfrm>
          <a:prstGeom prst="rect">
            <a:avLst/>
          </a:prstGeom>
          <a:noFill/>
        </p:spPr>
        <p:txBody>
          <a:bodyPr wrap="square" rtlCol="0">
            <a:spAutoFit/>
          </a:bodyPr>
          <a:lstStyle/>
          <a:p>
            <a:pPr algn="ctr"/>
            <a:r>
              <a:rPr lang="de-DE" dirty="0" err="1">
                <a:solidFill>
                  <a:srgbClr val="002060"/>
                </a:solidFill>
                <a:latin typeface="+mn-lt"/>
              </a:rPr>
              <a:t>c</a:t>
            </a:r>
            <a:r>
              <a:rPr lang="de-DE" dirty="0" err="1" smtClean="0">
                <a:solidFill>
                  <a:srgbClr val="002060"/>
                </a:solidFill>
                <a:latin typeface="+mn-lt"/>
              </a:rPr>
              <a:t>ommunication</a:t>
            </a:r>
            <a:r>
              <a:rPr lang="de-DE" dirty="0" smtClean="0">
                <a:solidFill>
                  <a:srgbClr val="002060"/>
                </a:solidFill>
                <a:latin typeface="+mn-lt"/>
              </a:rPr>
              <a:t> (</a:t>
            </a:r>
            <a:r>
              <a:rPr lang="de-DE" dirty="0" err="1" smtClean="0">
                <a:solidFill>
                  <a:srgbClr val="002060"/>
                </a:solidFill>
                <a:latin typeface="+mn-lt"/>
              </a:rPr>
              <a:t>reaching</a:t>
            </a:r>
            <a:r>
              <a:rPr lang="de-DE" dirty="0" smtClean="0">
                <a:solidFill>
                  <a:srgbClr val="002060"/>
                </a:solidFill>
                <a:latin typeface="+mn-lt"/>
              </a:rPr>
              <a:t> a </a:t>
            </a:r>
            <a:r>
              <a:rPr lang="de-DE" dirty="0" err="1" smtClean="0">
                <a:solidFill>
                  <a:srgbClr val="002060"/>
                </a:solidFill>
                <a:latin typeface="+mn-lt"/>
              </a:rPr>
              <a:t>consensus</a:t>
            </a:r>
            <a:r>
              <a:rPr lang="de-DE" dirty="0" smtClean="0">
                <a:solidFill>
                  <a:srgbClr val="002060"/>
                </a:solidFill>
                <a:latin typeface="+mn-lt"/>
              </a:rPr>
              <a:t>)</a:t>
            </a:r>
          </a:p>
          <a:p>
            <a:pPr algn="ctr"/>
            <a:r>
              <a:rPr lang="de-DE" dirty="0" err="1" smtClean="0">
                <a:solidFill>
                  <a:srgbClr val="002060"/>
                </a:solidFill>
                <a:latin typeface="+mn-lt"/>
              </a:rPr>
              <a:t>commitments</a:t>
            </a:r>
            <a:endParaRPr lang="de-DE" dirty="0" smtClean="0">
              <a:solidFill>
                <a:srgbClr val="002060"/>
              </a:solidFill>
              <a:latin typeface="+mn-lt"/>
            </a:endParaRPr>
          </a:p>
          <a:p>
            <a:pPr algn="ctr"/>
            <a:r>
              <a:rPr lang="de-DE" dirty="0" err="1" smtClean="0">
                <a:solidFill>
                  <a:srgbClr val="002060"/>
                </a:solidFill>
                <a:latin typeface="+mn-lt"/>
              </a:rPr>
              <a:t>contracts</a:t>
            </a:r>
            <a:endParaRPr lang="de-DE" dirty="0" smtClean="0">
              <a:solidFill>
                <a:srgbClr val="002060"/>
              </a:solidFill>
              <a:latin typeface="+mn-lt"/>
            </a:endParaRPr>
          </a:p>
          <a:p>
            <a:pPr algn="ctr"/>
            <a:r>
              <a:rPr lang="de-DE" dirty="0" err="1" smtClean="0">
                <a:solidFill>
                  <a:srgbClr val="002060"/>
                </a:solidFill>
                <a:latin typeface="+mn-lt"/>
              </a:rPr>
              <a:t>rules</a:t>
            </a:r>
            <a:r>
              <a:rPr lang="de-DE" dirty="0" smtClean="0">
                <a:solidFill>
                  <a:srgbClr val="002060"/>
                </a:solidFill>
                <a:latin typeface="+mn-lt"/>
              </a:rPr>
              <a:t>, </a:t>
            </a:r>
            <a:r>
              <a:rPr lang="de-DE" dirty="0" err="1" smtClean="0">
                <a:solidFill>
                  <a:srgbClr val="002060"/>
                </a:solidFill>
                <a:latin typeface="+mn-lt"/>
              </a:rPr>
              <a:t>laws</a:t>
            </a:r>
            <a:r>
              <a:rPr lang="de-DE" dirty="0" smtClean="0">
                <a:solidFill>
                  <a:srgbClr val="002060"/>
                </a:solidFill>
                <a:latin typeface="+mn-lt"/>
              </a:rPr>
              <a:t>, legal </a:t>
            </a:r>
            <a:r>
              <a:rPr lang="de-DE" dirty="0" err="1" smtClean="0">
                <a:solidFill>
                  <a:srgbClr val="002060"/>
                </a:solidFill>
                <a:latin typeface="+mn-lt"/>
              </a:rPr>
              <a:t>norms</a:t>
            </a:r>
            <a:endParaRPr lang="de-DE" dirty="0" smtClean="0">
              <a:solidFill>
                <a:srgbClr val="002060"/>
              </a:solidFill>
              <a:latin typeface="+mn-lt"/>
            </a:endParaRPr>
          </a:p>
          <a:p>
            <a:pPr algn="ctr"/>
            <a:r>
              <a:rPr lang="de-DE" dirty="0" err="1" smtClean="0">
                <a:solidFill>
                  <a:srgbClr val="002060"/>
                </a:solidFill>
                <a:latin typeface="+mn-lt"/>
              </a:rPr>
              <a:t>control</a:t>
            </a:r>
            <a:r>
              <a:rPr lang="de-DE" dirty="0" smtClean="0">
                <a:solidFill>
                  <a:srgbClr val="002060"/>
                </a:solidFill>
                <a:latin typeface="+mn-lt"/>
              </a:rPr>
              <a:t> </a:t>
            </a:r>
            <a:r>
              <a:rPr lang="de-DE" dirty="0" err="1" smtClean="0">
                <a:solidFill>
                  <a:srgbClr val="002060"/>
                </a:solidFill>
                <a:latin typeface="+mn-lt"/>
              </a:rPr>
              <a:t>mechanisms</a:t>
            </a:r>
            <a:r>
              <a:rPr lang="de-DE" dirty="0" smtClean="0">
                <a:solidFill>
                  <a:srgbClr val="002060"/>
                </a:solidFill>
                <a:latin typeface="+mn-lt"/>
              </a:rPr>
              <a:t>, </a:t>
            </a:r>
            <a:r>
              <a:rPr lang="de-DE" dirty="0" err="1" smtClean="0">
                <a:solidFill>
                  <a:srgbClr val="002060"/>
                </a:solidFill>
                <a:latin typeface="+mn-lt"/>
              </a:rPr>
              <a:t>sanctions</a:t>
            </a:r>
            <a:endParaRPr lang="de-DE" dirty="0">
              <a:solidFill>
                <a:srgbClr val="002060"/>
              </a:solidFill>
              <a:latin typeface="+mn-lt"/>
            </a:endParaRPr>
          </a:p>
        </p:txBody>
      </p:sp>
      <p:cxnSp>
        <p:nvCxnSpPr>
          <p:cNvPr id="35" name="Gerade Verbindung mit Pfeil 34"/>
          <p:cNvCxnSpPr/>
          <p:nvPr/>
        </p:nvCxnSpPr>
        <p:spPr>
          <a:xfrm rot="10800000" flipV="1">
            <a:off x="1907704" y="4725144"/>
            <a:ext cx="79208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79512" y="5445224"/>
            <a:ext cx="2016224" cy="646331"/>
          </a:xfrm>
          <a:prstGeom prst="rect">
            <a:avLst/>
          </a:prstGeom>
          <a:solidFill>
            <a:srgbClr val="002060"/>
          </a:solidFill>
        </p:spPr>
        <p:txBody>
          <a:bodyPr wrap="square" rtlCol="0">
            <a:spAutoFit/>
          </a:bodyPr>
          <a:lstStyle/>
          <a:p>
            <a:pPr algn="ctr"/>
            <a:r>
              <a:rPr lang="de-DE" dirty="0" smtClean="0">
                <a:solidFill>
                  <a:schemeClr val="bg1"/>
                </a:solidFill>
                <a:latin typeface="+mn-lt"/>
              </a:rPr>
              <a:t>Private </a:t>
            </a:r>
            <a:r>
              <a:rPr lang="de-DE" dirty="0" err="1" smtClean="0">
                <a:solidFill>
                  <a:schemeClr val="bg1"/>
                </a:solidFill>
                <a:latin typeface="+mn-lt"/>
              </a:rPr>
              <a:t>information</a:t>
            </a:r>
            <a:r>
              <a:rPr lang="de-DE" dirty="0" smtClean="0">
                <a:solidFill>
                  <a:schemeClr val="bg1"/>
                </a:solidFill>
                <a:latin typeface="+mn-lt"/>
              </a:rPr>
              <a:t> </a:t>
            </a:r>
            <a:r>
              <a:rPr lang="de-DE" dirty="0" err="1" smtClean="0">
                <a:solidFill>
                  <a:schemeClr val="bg1"/>
                </a:solidFill>
                <a:latin typeface="+mn-lt"/>
              </a:rPr>
              <a:t>markets</a:t>
            </a:r>
            <a:endParaRPr lang="de-DE" dirty="0">
              <a:solidFill>
                <a:schemeClr val="bg1"/>
              </a:solidFill>
              <a:latin typeface="+mn-lt"/>
            </a:endParaRPr>
          </a:p>
        </p:txBody>
      </p:sp>
      <p:sp>
        <p:nvSpPr>
          <p:cNvPr id="37" name="Textfeld 36"/>
          <p:cNvSpPr txBox="1"/>
          <p:nvPr/>
        </p:nvSpPr>
        <p:spPr>
          <a:xfrm>
            <a:off x="6732240" y="5373216"/>
            <a:ext cx="2016224" cy="923330"/>
          </a:xfrm>
          <a:prstGeom prst="rect">
            <a:avLst/>
          </a:prstGeom>
          <a:solidFill>
            <a:srgbClr val="002060"/>
          </a:solidFill>
        </p:spPr>
        <p:txBody>
          <a:bodyPr wrap="square" rtlCol="0">
            <a:spAutoFit/>
          </a:bodyPr>
          <a:lstStyle/>
          <a:p>
            <a:pPr algn="ctr"/>
            <a:r>
              <a:rPr lang="de-DE" dirty="0" err="1" smtClean="0">
                <a:solidFill>
                  <a:schemeClr val="bg1"/>
                </a:solidFill>
                <a:latin typeface="+mn-lt"/>
              </a:rPr>
              <a:t>Commons-based</a:t>
            </a:r>
            <a:r>
              <a:rPr lang="de-DE" dirty="0" smtClean="0">
                <a:solidFill>
                  <a:schemeClr val="bg1"/>
                </a:solidFill>
                <a:latin typeface="+mn-lt"/>
              </a:rPr>
              <a:t> </a:t>
            </a:r>
            <a:r>
              <a:rPr lang="de-DE" dirty="0" err="1" smtClean="0">
                <a:solidFill>
                  <a:schemeClr val="bg1"/>
                </a:solidFill>
                <a:latin typeface="+mn-lt"/>
              </a:rPr>
              <a:t>information</a:t>
            </a:r>
            <a:r>
              <a:rPr lang="de-DE" dirty="0" smtClean="0">
                <a:solidFill>
                  <a:schemeClr val="bg1"/>
                </a:solidFill>
                <a:latin typeface="+mn-lt"/>
              </a:rPr>
              <a:t> </a:t>
            </a:r>
            <a:r>
              <a:rPr lang="de-DE" dirty="0" err="1" smtClean="0">
                <a:solidFill>
                  <a:schemeClr val="bg1"/>
                </a:solidFill>
                <a:latin typeface="+mn-lt"/>
              </a:rPr>
              <a:t>markets</a:t>
            </a:r>
            <a:endParaRPr lang="de-DE" dirty="0">
              <a:solidFill>
                <a:schemeClr val="bg1"/>
              </a:solidFill>
              <a:latin typeface="+mn-lt"/>
            </a:endParaRPr>
          </a:p>
        </p:txBody>
      </p:sp>
      <p:cxnSp>
        <p:nvCxnSpPr>
          <p:cNvPr id="38" name="Gerade Verbindung mit Pfeil 37"/>
          <p:cNvCxnSpPr/>
          <p:nvPr/>
        </p:nvCxnSpPr>
        <p:spPr>
          <a:xfrm rot="16200000" flipH="1">
            <a:off x="6012160" y="4437112"/>
            <a:ext cx="72008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build="p"/>
      <p:bldP spid="34" grpId="0" uiExpand="1" build="p"/>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827584" y="404664"/>
            <a:ext cx="7128792" cy="843693"/>
          </a:xfrm>
          <a:prstGeom prst="rect">
            <a:avLst/>
          </a:prstGeom>
          <a:solidFill>
            <a:srgbClr val="E9E9E9"/>
          </a:solidFill>
          <a:ln>
            <a:noFill/>
            <a:prstDash val="solid"/>
          </a:ln>
        </p:spPr>
        <p:txBody>
          <a:bodyPr wrap="square"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solidFill>
                  <a:srgbClr val="002060"/>
                </a:solidFill>
                <a:latin typeface="+mn-lt"/>
                <a:ea typeface="Arial Unicode MS" pitchFamily="2"/>
                <a:cs typeface="Tahoma" pitchFamily="2"/>
              </a:rPr>
              <a:t>Models </a:t>
            </a:r>
            <a:r>
              <a:rPr lang="de-DE" sz="2400" b="1" kern="0" dirty="0" err="1" smtClean="0">
                <a:solidFill>
                  <a:srgbClr val="002060"/>
                </a:solidFill>
                <a:latin typeface="+mn-lt"/>
                <a:ea typeface="Arial Unicode MS" pitchFamily="2"/>
                <a:cs typeface="Tahoma" pitchFamily="2"/>
              </a:rPr>
              <a:t>for</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the</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institutionalization</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of</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knowledge</a:t>
            </a:r>
            <a:r>
              <a:rPr lang="de-DE" sz="2400" b="1" kern="0" dirty="0" smtClean="0">
                <a:solidFill>
                  <a:srgbClr val="002060"/>
                </a:solidFill>
                <a:latin typeface="+mn-lt"/>
                <a:ea typeface="Arial Unicode MS" pitchFamily="2"/>
                <a:cs typeface="Tahoma" pitchFamily="2"/>
              </a:rPr>
              <a:t> on </a:t>
            </a:r>
            <a:r>
              <a:rPr lang="de-DE" sz="2400" b="1" kern="0" dirty="0" err="1" smtClean="0">
                <a:solidFill>
                  <a:srgbClr val="002060"/>
                </a:solidFill>
                <a:latin typeface="+mn-lt"/>
                <a:ea typeface="Arial Unicode MS" pitchFamily="2"/>
                <a:cs typeface="Tahoma" pitchFamily="2"/>
              </a:rPr>
              <a:t>commons-based</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information</a:t>
            </a:r>
            <a:r>
              <a:rPr lang="de-DE" sz="2400" b="1" kern="0" dirty="0" smtClean="0">
                <a:solidFill>
                  <a:srgbClr val="002060"/>
                </a:solidFill>
                <a:latin typeface="+mn-lt"/>
                <a:ea typeface="Arial Unicode MS" pitchFamily="2"/>
                <a:cs typeface="Tahoma" pitchFamily="2"/>
              </a:rPr>
              <a:t> </a:t>
            </a:r>
            <a:r>
              <a:rPr lang="de-DE" sz="2400" b="1" kern="0" dirty="0" err="1" smtClean="0">
                <a:solidFill>
                  <a:srgbClr val="002060"/>
                </a:solidFill>
                <a:latin typeface="+mn-lt"/>
                <a:ea typeface="Arial Unicode MS" pitchFamily="2"/>
                <a:cs typeface="Tahoma" pitchFamily="2"/>
              </a:rPr>
              <a:t>markets</a:t>
            </a:r>
            <a:endParaRPr lang="de-DE" sz="2400" b="1" kern="0" dirty="0">
              <a:solidFill>
                <a:srgbClr val="002060"/>
              </a:solidFill>
              <a:latin typeface="+mn-lt"/>
              <a:ea typeface="Arial Unicode MS" pitchFamily="2"/>
              <a:cs typeface="Tahoma" pitchFamily="2"/>
            </a:endParaRPr>
          </a:p>
        </p:txBody>
      </p:sp>
      <p:sp>
        <p:nvSpPr>
          <p:cNvPr id="6" name="Rectangle 3"/>
          <p:cNvSpPr/>
          <p:nvPr/>
        </p:nvSpPr>
        <p:spPr bwMode="auto">
          <a:xfrm>
            <a:off x="971600" y="2506997"/>
            <a:ext cx="2767608" cy="374141"/>
          </a:xfrm>
          <a:prstGeom prst="rect">
            <a:avLst/>
          </a:prstGeom>
          <a:solidFill>
            <a:srgbClr val="FFFFFF"/>
          </a:solidFill>
          <a:ln>
            <a:noFill/>
            <a:prstDash val="solid"/>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default</a:t>
            </a:r>
            <a:r>
              <a:rPr lang="de-DE" b="1" kern="0" dirty="0" smtClean="0">
                <a:solidFill>
                  <a:srgbClr val="002060"/>
                </a:solidFill>
                <a:latin typeface="+mn-lt"/>
                <a:ea typeface="Arial Unicode MS" pitchFamily="2"/>
                <a:cs typeface="Tahoma" pitchFamily="2"/>
              </a:rPr>
              <a:t>: open </a:t>
            </a:r>
            <a:r>
              <a:rPr lang="de-DE" b="1" kern="0" dirty="0" err="1" smtClean="0">
                <a:solidFill>
                  <a:srgbClr val="002060"/>
                </a:solidFill>
                <a:latin typeface="+mn-lt"/>
                <a:ea typeface="Arial Unicode MS" pitchFamily="2"/>
                <a:cs typeface="Tahoma" pitchFamily="2"/>
              </a:rPr>
              <a:t>access</a:t>
            </a:r>
            <a:endParaRPr lang="de-DE" b="1" kern="0" dirty="0">
              <a:solidFill>
                <a:srgbClr val="002060"/>
              </a:solidFill>
              <a:latin typeface="+mn-lt"/>
              <a:ea typeface="Arial Unicode MS" pitchFamily="2"/>
              <a:cs typeface="Tahoma" pitchFamily="2"/>
            </a:endParaRPr>
          </a:p>
        </p:txBody>
      </p:sp>
      <p:sp>
        <p:nvSpPr>
          <p:cNvPr id="7" name="Legende mit Pfeil nach unten 10"/>
          <p:cNvSpPr/>
          <p:nvPr/>
        </p:nvSpPr>
        <p:spPr bwMode="auto">
          <a:xfrm>
            <a:off x="1214499" y="1690941"/>
            <a:ext cx="2092581" cy="513050"/>
          </a:xfrm>
          <a:custGeom>
            <a:avLst/>
            <a:gdLst>
              <a:gd name="f0" fmla="val 10800000"/>
              <a:gd name="f1" fmla="val 5400000"/>
              <a:gd name="f2" fmla="val 180"/>
              <a:gd name="f3" fmla="val w"/>
              <a:gd name="f4" fmla="val h"/>
              <a:gd name="f5" fmla="val ss"/>
              <a:gd name="f6" fmla="val 0"/>
              <a:gd name="f7" fmla="val 25017"/>
              <a:gd name="f8" fmla="val 24995"/>
              <a:gd name="f9" fmla="val 25000"/>
              <a:gd name="f10" fmla="val 64977"/>
              <a:gd name="f11" fmla="+- 0 0 0"/>
              <a:gd name="f12" fmla="abs f3"/>
              <a:gd name="f13" fmla="abs f4"/>
              <a:gd name="f14" fmla="abs f5"/>
              <a:gd name="f15" fmla="*/ f11 f0 1"/>
              <a:gd name="f16" fmla="?: f12 f3 1"/>
              <a:gd name="f17" fmla="?: f13 f4 1"/>
              <a:gd name="f18" fmla="?: f14 f5 1"/>
              <a:gd name="f19" fmla="*/ f15 1 f2"/>
              <a:gd name="f20" fmla="*/ f16 1 21600"/>
              <a:gd name="f21" fmla="*/ f17 1 21600"/>
              <a:gd name="f22" fmla="*/ 21600 f16 1"/>
              <a:gd name="f23" fmla="*/ 21600 f17 1"/>
              <a:gd name="f24" fmla="+- f19 0 f1"/>
              <a:gd name="f25" fmla="min f21 f20"/>
              <a:gd name="f26" fmla="*/ f22 1 f18"/>
              <a:gd name="f27" fmla="*/ f23 1 f18"/>
              <a:gd name="f28" fmla="val f26"/>
              <a:gd name="f29" fmla="val f27"/>
              <a:gd name="f30" fmla="*/ f6 f25 1"/>
              <a:gd name="f31" fmla="+- f29 0 f6"/>
              <a:gd name="f32" fmla="+- f28 0 f6"/>
              <a:gd name="f33" fmla="*/ f28 f25 1"/>
              <a:gd name="f34" fmla="*/ f29 f25 1"/>
              <a:gd name="f35" fmla="*/ f32 1 2"/>
              <a:gd name="f36" fmla="min f32 f31"/>
              <a:gd name="f37" fmla="*/ f31 f10 1"/>
              <a:gd name="f38" fmla="+- f6 f35 0"/>
              <a:gd name="f39" fmla="*/ f36 f8 1"/>
              <a:gd name="f40" fmla="*/ f36 f7 1"/>
              <a:gd name="f41" fmla="*/ f36 f9 1"/>
              <a:gd name="f42" fmla="*/ f37 1 100000"/>
              <a:gd name="f43" fmla="*/ f39 1 100000"/>
              <a:gd name="f44" fmla="*/ f40 1 200000"/>
              <a:gd name="f45" fmla="*/ f41 1 100000"/>
              <a:gd name="f46" fmla="*/ f42 1 2"/>
              <a:gd name="f47" fmla="*/ f42 f25 1"/>
              <a:gd name="f48" fmla="*/ f38 f25 1"/>
              <a:gd name="f49" fmla="+- f38 0 f43"/>
              <a:gd name="f50" fmla="+- f38 0 f44"/>
              <a:gd name="f51" fmla="+- f38 f44 0"/>
              <a:gd name="f52" fmla="+- f38 f43 0"/>
              <a:gd name="f53" fmla="+- f29 0 f45"/>
              <a:gd name="f54" fmla="*/ f46 f25 1"/>
              <a:gd name="f55" fmla="*/ f51 f25 1"/>
              <a:gd name="f56" fmla="*/ f53 f25 1"/>
              <a:gd name="f57" fmla="*/ f52 f25 1"/>
              <a:gd name="f58" fmla="*/ f49 f25 1"/>
              <a:gd name="f59" fmla="*/ f50 f25 1"/>
            </a:gdLst>
            <a:ahLst/>
            <a:cxnLst>
              <a:cxn ang="3cd4">
                <a:pos x="hc" y="t"/>
              </a:cxn>
              <a:cxn ang="0">
                <a:pos x="r" y="vc"/>
              </a:cxn>
              <a:cxn ang="cd4">
                <a:pos x="hc" y="b"/>
              </a:cxn>
              <a:cxn ang="cd2">
                <a:pos x="l" y="vc"/>
              </a:cxn>
              <a:cxn ang="f24">
                <a:pos x="f30" y="f54"/>
              </a:cxn>
              <a:cxn ang="f24">
                <a:pos x="f33" y="f54"/>
              </a:cxn>
            </a:cxnLst>
            <a:rect l="f30" t="f30" r="f33" b="f47"/>
            <a:pathLst>
              <a:path>
                <a:moveTo>
                  <a:pt x="f30" y="f30"/>
                </a:moveTo>
                <a:lnTo>
                  <a:pt x="f33" y="f30"/>
                </a:lnTo>
                <a:lnTo>
                  <a:pt x="f33" y="f47"/>
                </a:lnTo>
                <a:lnTo>
                  <a:pt x="f55" y="f47"/>
                </a:lnTo>
                <a:lnTo>
                  <a:pt x="f55" y="f56"/>
                </a:lnTo>
                <a:lnTo>
                  <a:pt x="f57" y="f56"/>
                </a:lnTo>
                <a:lnTo>
                  <a:pt x="f48" y="f34"/>
                </a:lnTo>
                <a:lnTo>
                  <a:pt x="f58" y="f56"/>
                </a:lnTo>
                <a:lnTo>
                  <a:pt x="f59" y="f56"/>
                </a:lnTo>
                <a:lnTo>
                  <a:pt x="f59" y="f47"/>
                </a:lnTo>
                <a:lnTo>
                  <a:pt x="f30" y="f47"/>
                </a:lnTo>
                <a:close/>
              </a:path>
            </a:pathLst>
          </a:custGeom>
          <a:solidFill>
            <a:srgbClr val="002060"/>
          </a:solidFill>
          <a:ln w="12600">
            <a:noFill/>
            <a:prstDash val="solid"/>
            <a:round/>
          </a:ln>
        </p:spPr>
        <p:txBody>
          <a:bodyPr lIns="18004" tIns="10799" rIns="18004" bIns="10799" anchor="ct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chemeClr val="bg1"/>
                </a:solidFill>
                <a:latin typeface="+mn-lt"/>
                <a:ea typeface="Arial Unicode MS" pitchFamily="2"/>
                <a:cs typeface="Tahoma" pitchFamily="2"/>
              </a:rPr>
              <a:t>k&amp;i</a:t>
            </a:r>
            <a:r>
              <a:rPr lang="de-DE" sz="2000" b="1" kern="0" dirty="0" smtClean="0">
                <a:solidFill>
                  <a:schemeClr val="bg1"/>
                </a:solidFill>
                <a:latin typeface="+mn-lt"/>
                <a:ea typeface="Arial Unicode MS" pitchFamily="2"/>
                <a:cs typeface="Tahoma" pitchFamily="2"/>
              </a:rPr>
              <a:t>  </a:t>
            </a:r>
            <a:r>
              <a:rPr lang="de-DE" sz="2000" b="1" kern="0" dirty="0">
                <a:solidFill>
                  <a:schemeClr val="bg1"/>
                </a:solidFill>
                <a:latin typeface="+mn-lt"/>
                <a:ea typeface="Arial Unicode MS" pitchFamily="2"/>
                <a:cs typeface="Tahoma" pitchFamily="2"/>
              </a:rPr>
              <a:t>objects</a:t>
            </a:r>
          </a:p>
        </p:txBody>
      </p:sp>
      <p:sp>
        <p:nvSpPr>
          <p:cNvPr id="8" name="Legende mit Pfeil nach unten 12"/>
          <p:cNvSpPr/>
          <p:nvPr/>
        </p:nvSpPr>
        <p:spPr bwMode="auto">
          <a:xfrm>
            <a:off x="1331640" y="2915078"/>
            <a:ext cx="1872208" cy="513050"/>
          </a:xfrm>
          <a:custGeom>
            <a:avLst/>
            <a:gdLst>
              <a:gd name="f0" fmla="val 10800000"/>
              <a:gd name="f1" fmla="val 5400000"/>
              <a:gd name="f2" fmla="val 180"/>
              <a:gd name="f3" fmla="val w"/>
              <a:gd name="f4" fmla="val h"/>
              <a:gd name="f5" fmla="val ss"/>
              <a:gd name="f6" fmla="val 0"/>
              <a:gd name="f7" fmla="val 24994"/>
              <a:gd name="f8" fmla="val 25008"/>
              <a:gd name="f9" fmla="val 25000"/>
              <a:gd name="f10" fmla="val 64977"/>
              <a:gd name="f11" fmla="+- 0 0 0"/>
              <a:gd name="f12" fmla="abs f3"/>
              <a:gd name="f13" fmla="abs f4"/>
              <a:gd name="f14" fmla="abs f5"/>
              <a:gd name="f15" fmla="*/ f11 f0 1"/>
              <a:gd name="f16" fmla="?: f12 f3 1"/>
              <a:gd name="f17" fmla="?: f13 f4 1"/>
              <a:gd name="f18" fmla="?: f14 f5 1"/>
              <a:gd name="f19" fmla="*/ f15 1 f2"/>
              <a:gd name="f20" fmla="*/ f16 1 21600"/>
              <a:gd name="f21" fmla="*/ f17 1 21600"/>
              <a:gd name="f22" fmla="*/ 21600 f16 1"/>
              <a:gd name="f23" fmla="*/ 21600 f17 1"/>
              <a:gd name="f24" fmla="+- f19 0 f1"/>
              <a:gd name="f25" fmla="min f21 f20"/>
              <a:gd name="f26" fmla="*/ f22 1 f18"/>
              <a:gd name="f27" fmla="*/ f23 1 f18"/>
              <a:gd name="f28" fmla="val f26"/>
              <a:gd name="f29" fmla="val f27"/>
              <a:gd name="f30" fmla="*/ f6 f25 1"/>
              <a:gd name="f31" fmla="+- f29 0 f6"/>
              <a:gd name="f32" fmla="+- f28 0 f6"/>
              <a:gd name="f33" fmla="*/ f28 f25 1"/>
              <a:gd name="f34" fmla="*/ f29 f25 1"/>
              <a:gd name="f35" fmla="*/ f32 1 2"/>
              <a:gd name="f36" fmla="min f32 f31"/>
              <a:gd name="f37" fmla="*/ f31 f10 1"/>
              <a:gd name="f38" fmla="+- f6 f35 0"/>
              <a:gd name="f39" fmla="*/ f36 f8 1"/>
              <a:gd name="f40" fmla="*/ f36 f7 1"/>
              <a:gd name="f41" fmla="*/ f36 f9 1"/>
              <a:gd name="f42" fmla="*/ f37 1 100000"/>
              <a:gd name="f43" fmla="*/ f39 1 100000"/>
              <a:gd name="f44" fmla="*/ f40 1 200000"/>
              <a:gd name="f45" fmla="*/ f41 1 100000"/>
              <a:gd name="f46" fmla="*/ f42 1 2"/>
              <a:gd name="f47" fmla="*/ f42 f25 1"/>
              <a:gd name="f48" fmla="*/ f38 f25 1"/>
              <a:gd name="f49" fmla="+- f38 0 f43"/>
              <a:gd name="f50" fmla="+- f38 0 f44"/>
              <a:gd name="f51" fmla="+- f38 f44 0"/>
              <a:gd name="f52" fmla="+- f38 f43 0"/>
              <a:gd name="f53" fmla="+- f29 0 f45"/>
              <a:gd name="f54" fmla="*/ f46 f25 1"/>
              <a:gd name="f55" fmla="*/ f51 f25 1"/>
              <a:gd name="f56" fmla="*/ f53 f25 1"/>
              <a:gd name="f57" fmla="*/ f52 f25 1"/>
              <a:gd name="f58" fmla="*/ f49 f25 1"/>
              <a:gd name="f59" fmla="*/ f50 f25 1"/>
            </a:gdLst>
            <a:ahLst/>
            <a:cxnLst>
              <a:cxn ang="3cd4">
                <a:pos x="hc" y="t"/>
              </a:cxn>
              <a:cxn ang="0">
                <a:pos x="r" y="vc"/>
              </a:cxn>
              <a:cxn ang="cd4">
                <a:pos x="hc" y="b"/>
              </a:cxn>
              <a:cxn ang="cd2">
                <a:pos x="l" y="vc"/>
              </a:cxn>
              <a:cxn ang="f24">
                <a:pos x="f30" y="f54"/>
              </a:cxn>
              <a:cxn ang="f24">
                <a:pos x="f33" y="f54"/>
              </a:cxn>
            </a:cxnLst>
            <a:rect l="f30" t="f30" r="f33" b="f47"/>
            <a:pathLst>
              <a:path>
                <a:moveTo>
                  <a:pt x="f30" y="f30"/>
                </a:moveTo>
                <a:lnTo>
                  <a:pt x="f33" y="f30"/>
                </a:lnTo>
                <a:lnTo>
                  <a:pt x="f33" y="f47"/>
                </a:lnTo>
                <a:lnTo>
                  <a:pt x="f55" y="f47"/>
                </a:lnTo>
                <a:lnTo>
                  <a:pt x="f55" y="f56"/>
                </a:lnTo>
                <a:lnTo>
                  <a:pt x="f57" y="f56"/>
                </a:lnTo>
                <a:lnTo>
                  <a:pt x="f48" y="f34"/>
                </a:lnTo>
                <a:lnTo>
                  <a:pt x="f58" y="f56"/>
                </a:lnTo>
                <a:lnTo>
                  <a:pt x="f59" y="f56"/>
                </a:lnTo>
                <a:lnTo>
                  <a:pt x="f59" y="f47"/>
                </a:lnTo>
                <a:lnTo>
                  <a:pt x="f30" y="f47"/>
                </a:lnTo>
                <a:close/>
              </a:path>
            </a:pathLst>
          </a:custGeom>
          <a:solidFill>
            <a:srgbClr val="002060"/>
          </a:solidFill>
          <a:ln w="12600">
            <a:noFill/>
            <a:prstDash val="solid"/>
            <a:round/>
          </a:ln>
        </p:spPr>
        <p:txBody>
          <a:bodyPr wrap="square" lIns="18004" tIns="10799" rIns="18004" bIns="10799" anchor="ct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chemeClr val="bg1"/>
                </a:solidFill>
                <a:latin typeface="+mn-lt"/>
                <a:ea typeface="Arial Unicode MS" pitchFamily="2"/>
                <a:cs typeface="Tahoma" pitchFamily="2"/>
              </a:rPr>
              <a:t>attributed</a:t>
            </a:r>
            <a:r>
              <a:rPr lang="de-DE" sz="2000" b="1" kern="0" dirty="0" smtClean="0">
                <a:solidFill>
                  <a:schemeClr val="bg1"/>
                </a:solidFill>
                <a:latin typeface="+mn-lt"/>
                <a:ea typeface="Arial Unicode MS" pitchFamily="2"/>
                <a:cs typeface="Tahoma" pitchFamily="2"/>
              </a:rPr>
              <a:t> </a:t>
            </a:r>
            <a:r>
              <a:rPr lang="de-DE" sz="2000" b="1" kern="0" dirty="0" err="1" smtClean="0">
                <a:solidFill>
                  <a:schemeClr val="bg1"/>
                </a:solidFill>
                <a:latin typeface="+mn-lt"/>
                <a:ea typeface="Arial Unicode MS" pitchFamily="2"/>
                <a:cs typeface="Tahoma" pitchFamily="2"/>
              </a:rPr>
              <a:t>to</a:t>
            </a:r>
            <a:endParaRPr lang="de-DE" sz="2000" b="1" kern="0" dirty="0">
              <a:solidFill>
                <a:schemeClr val="bg1"/>
              </a:solidFill>
              <a:latin typeface="+mn-lt"/>
              <a:ea typeface="Arial Unicode MS" pitchFamily="2"/>
              <a:cs typeface="Tahoma" pitchFamily="2"/>
            </a:endParaRPr>
          </a:p>
        </p:txBody>
      </p:sp>
      <p:sp>
        <p:nvSpPr>
          <p:cNvPr id="9" name="Rectangle 3"/>
          <p:cNvSpPr/>
          <p:nvPr/>
        </p:nvSpPr>
        <p:spPr bwMode="auto">
          <a:xfrm>
            <a:off x="755576" y="3457354"/>
            <a:ext cx="3024336" cy="655949"/>
          </a:xfrm>
          <a:prstGeom prst="rect">
            <a:avLst/>
          </a:prstGeom>
          <a:solidFill>
            <a:schemeClr val="bg1"/>
          </a:solidFill>
          <a:ln>
            <a:noFill/>
            <a:prstDash val="solid"/>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the</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creator</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of</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knowledge</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with</a:t>
            </a:r>
            <a:r>
              <a:rPr lang="de-DE" b="1" kern="0" dirty="0" smtClean="0">
                <a:solidFill>
                  <a:srgbClr val="002060"/>
                </a:solidFill>
                <a:latin typeface="+mn-lt"/>
                <a:ea typeface="Arial Unicode MS" pitchFamily="2"/>
                <a:cs typeface="Tahoma" pitchFamily="2"/>
              </a:rPr>
              <a:t> personal </a:t>
            </a:r>
            <a:r>
              <a:rPr lang="de-DE" b="1" kern="0" dirty="0">
                <a:solidFill>
                  <a:srgbClr val="002060"/>
                </a:solidFill>
                <a:latin typeface="+mn-lt"/>
                <a:ea typeface="Arial Unicode MS" pitchFamily="2"/>
                <a:cs typeface="Tahoma" pitchFamily="2"/>
              </a:rPr>
              <a:t>moral rights</a:t>
            </a:r>
          </a:p>
        </p:txBody>
      </p:sp>
      <p:sp>
        <p:nvSpPr>
          <p:cNvPr id="10" name="Textfeld 26"/>
          <p:cNvSpPr txBox="1"/>
          <p:nvPr/>
        </p:nvSpPr>
        <p:spPr bwMode="auto">
          <a:xfrm>
            <a:off x="1763688" y="4451213"/>
            <a:ext cx="1152128" cy="405432"/>
          </a:xfrm>
          <a:prstGeom prst="rect">
            <a:avLst/>
          </a:prstGeom>
          <a:solidFill>
            <a:srgbClr val="002060"/>
          </a:solidFill>
          <a:ln>
            <a:noFill/>
          </a:ln>
        </p:spPr>
        <p:txBody>
          <a:bodyPr wrap="square" anchor="ctr"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chemeClr val="bg1"/>
                </a:solidFill>
                <a:latin typeface="+mn-lt"/>
                <a:ea typeface="Arial Unicode MS" pitchFamily="2"/>
                <a:cs typeface="Tahoma" pitchFamily="2"/>
              </a:rPr>
              <a:t>used</a:t>
            </a:r>
            <a:r>
              <a:rPr lang="de-DE" sz="2000" b="1" kern="0" dirty="0" smtClean="0">
                <a:solidFill>
                  <a:schemeClr val="bg1"/>
                </a:solidFill>
                <a:latin typeface="+mn-lt"/>
                <a:ea typeface="Arial Unicode MS" pitchFamily="2"/>
                <a:cs typeface="Tahoma" pitchFamily="2"/>
              </a:rPr>
              <a:t> </a:t>
            </a:r>
            <a:r>
              <a:rPr lang="de-DE" sz="2000" b="1" kern="0" dirty="0" err="1" smtClean="0">
                <a:solidFill>
                  <a:schemeClr val="bg1"/>
                </a:solidFill>
                <a:latin typeface="+mn-lt"/>
                <a:ea typeface="Arial Unicode MS" pitchFamily="2"/>
                <a:cs typeface="Tahoma" pitchFamily="2"/>
              </a:rPr>
              <a:t>as</a:t>
            </a:r>
            <a:endParaRPr lang="de-DE" sz="2000" b="1" kern="0" dirty="0">
              <a:solidFill>
                <a:schemeClr val="bg1"/>
              </a:solidFill>
              <a:latin typeface="+mn-lt"/>
              <a:ea typeface="Arial Unicode MS" pitchFamily="2"/>
              <a:cs typeface="Tahoma" pitchFamily="2"/>
            </a:endParaRPr>
          </a:p>
        </p:txBody>
      </p:sp>
      <p:sp>
        <p:nvSpPr>
          <p:cNvPr id="11" name="Rectangle 3"/>
          <p:cNvSpPr/>
          <p:nvPr/>
        </p:nvSpPr>
        <p:spPr bwMode="auto">
          <a:xfrm>
            <a:off x="1053480" y="4984614"/>
            <a:ext cx="2438400" cy="937757"/>
          </a:xfrm>
          <a:prstGeom prst="rect">
            <a:avLst/>
          </a:prstGeom>
          <a:solidFill>
            <a:schemeClr val="bg1"/>
          </a:solidFill>
          <a:ln>
            <a:noFill/>
            <a:prstDash val="solid"/>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a:solidFill>
                  <a:srgbClr val="002060"/>
                </a:solidFill>
                <a:latin typeface="+mn-lt"/>
                <a:ea typeface="Arial Unicode MS" pitchFamily="2"/>
                <a:cs typeface="Tahoma" pitchFamily="2"/>
              </a:rPr>
              <a:t>a means </a:t>
            </a:r>
            <a:r>
              <a:rPr lang="de-DE" b="1" kern="0" dirty="0" err="1">
                <a:solidFill>
                  <a:srgbClr val="002060"/>
                </a:solidFill>
                <a:latin typeface="+mn-lt"/>
                <a:ea typeface="Arial Unicode MS" pitchFamily="2"/>
                <a:cs typeface="Tahoma" pitchFamily="2"/>
              </a:rPr>
              <a:t>of</a:t>
            </a:r>
            <a:r>
              <a:rPr lang="de-DE" b="1" kern="0" dirty="0">
                <a:solidFill>
                  <a:srgbClr val="002060"/>
                </a:solidFill>
                <a:latin typeface="+mn-lt"/>
                <a:ea typeface="Arial Unicode MS" pitchFamily="2"/>
                <a:cs typeface="Tahoma" pitchFamily="2"/>
              </a:rPr>
              <a:t> </a:t>
            </a:r>
            <a:r>
              <a:rPr lang="de-DE" b="1" kern="0" dirty="0" smtClean="0">
                <a:solidFill>
                  <a:srgbClr val="002060"/>
                </a:solidFill>
                <a:latin typeface="+mn-lt"/>
                <a:ea typeface="Arial Unicode MS" pitchFamily="2"/>
                <a:cs typeface="Tahoma" pitchFamily="2"/>
              </a:rPr>
              <a:t>personal </a:t>
            </a:r>
            <a:r>
              <a:rPr lang="de-DE" b="1" kern="0" dirty="0" err="1" smtClean="0">
                <a:solidFill>
                  <a:srgbClr val="002060"/>
                </a:solidFill>
                <a:latin typeface="+mn-lt"/>
                <a:ea typeface="Arial Unicode MS" pitchFamily="2"/>
                <a:cs typeface="Tahoma" pitchFamily="2"/>
              </a:rPr>
              <a:t>and</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societal</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development</a:t>
            </a:r>
            <a:endParaRPr lang="de-DE" b="1" kern="0" dirty="0">
              <a:solidFill>
                <a:srgbClr val="002060"/>
              </a:solidFill>
              <a:latin typeface="+mn-lt"/>
              <a:ea typeface="Arial Unicode MS" pitchFamily="2"/>
              <a:cs typeface="Tahoma" pitchFamily="2"/>
            </a:endParaRPr>
          </a:p>
        </p:txBody>
      </p:sp>
      <p:sp>
        <p:nvSpPr>
          <p:cNvPr id="12"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7</a:t>
            </a:fld>
            <a:endParaRPr lang="de-DE" kern="0" dirty="0">
              <a:solidFill>
                <a:srgbClr val="000000"/>
              </a:solidFill>
              <a:latin typeface="+mn-lt"/>
              <a:ea typeface="Arial Unicode MS" pitchFamily="2"/>
              <a:cs typeface="Tahoma" pitchFamily="2"/>
            </a:endParaRPr>
          </a:p>
        </p:txBody>
      </p:sp>
      <p:sp>
        <p:nvSpPr>
          <p:cNvPr id="13" name="Rectangle 3"/>
          <p:cNvSpPr/>
          <p:nvPr/>
        </p:nvSpPr>
        <p:spPr bwMode="auto">
          <a:xfrm>
            <a:off x="3851920" y="5503131"/>
            <a:ext cx="1800200" cy="374141"/>
          </a:xfrm>
          <a:prstGeom prst="rect">
            <a:avLst/>
          </a:prstGeom>
          <a:solidFill>
            <a:schemeClr val="bg1"/>
          </a:solidFill>
          <a:ln>
            <a:noFill/>
            <a:prstDash val="solid"/>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monetary</a:t>
            </a:r>
            <a:r>
              <a:rPr lang="de-DE" b="1" kern="0" dirty="0" smtClean="0">
                <a:solidFill>
                  <a:srgbClr val="002060"/>
                </a:solidFill>
                <a:latin typeface="+mn-lt"/>
                <a:ea typeface="Arial Unicode MS" pitchFamily="2"/>
                <a:cs typeface="Tahoma" pitchFamily="2"/>
              </a:rPr>
              <a:t>, tax </a:t>
            </a:r>
            <a:endParaRPr lang="de-DE" b="1" kern="0" dirty="0">
              <a:solidFill>
                <a:srgbClr val="002060"/>
              </a:solidFill>
              <a:latin typeface="+mn-lt"/>
              <a:ea typeface="Arial Unicode MS" pitchFamily="2"/>
              <a:cs typeface="Tahoma" pitchFamily="2"/>
            </a:endParaRPr>
          </a:p>
        </p:txBody>
      </p:sp>
      <p:sp>
        <p:nvSpPr>
          <p:cNvPr id="14" name="Legende mit Pfeil nach unten 10"/>
          <p:cNvSpPr/>
          <p:nvPr/>
        </p:nvSpPr>
        <p:spPr bwMode="auto">
          <a:xfrm>
            <a:off x="5193040" y="1762950"/>
            <a:ext cx="2092581" cy="513050"/>
          </a:xfrm>
          <a:custGeom>
            <a:avLst/>
            <a:gdLst>
              <a:gd name="f0" fmla="val 10800000"/>
              <a:gd name="f1" fmla="val 5400000"/>
              <a:gd name="f2" fmla="val 180"/>
              <a:gd name="f3" fmla="val w"/>
              <a:gd name="f4" fmla="val h"/>
              <a:gd name="f5" fmla="val ss"/>
              <a:gd name="f6" fmla="val 0"/>
              <a:gd name="f7" fmla="val 25017"/>
              <a:gd name="f8" fmla="val 24995"/>
              <a:gd name="f9" fmla="val 25000"/>
              <a:gd name="f10" fmla="val 64977"/>
              <a:gd name="f11" fmla="+- 0 0 0"/>
              <a:gd name="f12" fmla="abs f3"/>
              <a:gd name="f13" fmla="abs f4"/>
              <a:gd name="f14" fmla="abs f5"/>
              <a:gd name="f15" fmla="*/ f11 f0 1"/>
              <a:gd name="f16" fmla="?: f12 f3 1"/>
              <a:gd name="f17" fmla="?: f13 f4 1"/>
              <a:gd name="f18" fmla="?: f14 f5 1"/>
              <a:gd name="f19" fmla="*/ f15 1 f2"/>
              <a:gd name="f20" fmla="*/ f16 1 21600"/>
              <a:gd name="f21" fmla="*/ f17 1 21600"/>
              <a:gd name="f22" fmla="*/ 21600 f16 1"/>
              <a:gd name="f23" fmla="*/ 21600 f17 1"/>
              <a:gd name="f24" fmla="+- f19 0 f1"/>
              <a:gd name="f25" fmla="min f21 f20"/>
              <a:gd name="f26" fmla="*/ f22 1 f18"/>
              <a:gd name="f27" fmla="*/ f23 1 f18"/>
              <a:gd name="f28" fmla="val f26"/>
              <a:gd name="f29" fmla="val f27"/>
              <a:gd name="f30" fmla="*/ f6 f25 1"/>
              <a:gd name="f31" fmla="+- f29 0 f6"/>
              <a:gd name="f32" fmla="+- f28 0 f6"/>
              <a:gd name="f33" fmla="*/ f28 f25 1"/>
              <a:gd name="f34" fmla="*/ f29 f25 1"/>
              <a:gd name="f35" fmla="*/ f32 1 2"/>
              <a:gd name="f36" fmla="min f32 f31"/>
              <a:gd name="f37" fmla="*/ f31 f10 1"/>
              <a:gd name="f38" fmla="+- f6 f35 0"/>
              <a:gd name="f39" fmla="*/ f36 f8 1"/>
              <a:gd name="f40" fmla="*/ f36 f7 1"/>
              <a:gd name="f41" fmla="*/ f36 f9 1"/>
              <a:gd name="f42" fmla="*/ f37 1 100000"/>
              <a:gd name="f43" fmla="*/ f39 1 100000"/>
              <a:gd name="f44" fmla="*/ f40 1 200000"/>
              <a:gd name="f45" fmla="*/ f41 1 100000"/>
              <a:gd name="f46" fmla="*/ f42 1 2"/>
              <a:gd name="f47" fmla="*/ f42 f25 1"/>
              <a:gd name="f48" fmla="*/ f38 f25 1"/>
              <a:gd name="f49" fmla="+- f38 0 f43"/>
              <a:gd name="f50" fmla="+- f38 0 f44"/>
              <a:gd name="f51" fmla="+- f38 f44 0"/>
              <a:gd name="f52" fmla="+- f38 f43 0"/>
              <a:gd name="f53" fmla="+- f29 0 f45"/>
              <a:gd name="f54" fmla="*/ f46 f25 1"/>
              <a:gd name="f55" fmla="*/ f51 f25 1"/>
              <a:gd name="f56" fmla="*/ f53 f25 1"/>
              <a:gd name="f57" fmla="*/ f52 f25 1"/>
              <a:gd name="f58" fmla="*/ f49 f25 1"/>
              <a:gd name="f59" fmla="*/ f50 f25 1"/>
            </a:gdLst>
            <a:ahLst/>
            <a:cxnLst>
              <a:cxn ang="3cd4">
                <a:pos x="hc" y="t"/>
              </a:cxn>
              <a:cxn ang="0">
                <a:pos x="r" y="vc"/>
              </a:cxn>
              <a:cxn ang="cd4">
                <a:pos x="hc" y="b"/>
              </a:cxn>
              <a:cxn ang="cd2">
                <a:pos x="l" y="vc"/>
              </a:cxn>
              <a:cxn ang="f24">
                <a:pos x="f30" y="f54"/>
              </a:cxn>
              <a:cxn ang="f24">
                <a:pos x="f33" y="f54"/>
              </a:cxn>
            </a:cxnLst>
            <a:rect l="f30" t="f30" r="f33" b="f47"/>
            <a:pathLst>
              <a:path>
                <a:moveTo>
                  <a:pt x="f30" y="f30"/>
                </a:moveTo>
                <a:lnTo>
                  <a:pt x="f33" y="f30"/>
                </a:lnTo>
                <a:lnTo>
                  <a:pt x="f33" y="f47"/>
                </a:lnTo>
                <a:lnTo>
                  <a:pt x="f55" y="f47"/>
                </a:lnTo>
                <a:lnTo>
                  <a:pt x="f55" y="f56"/>
                </a:lnTo>
                <a:lnTo>
                  <a:pt x="f57" y="f56"/>
                </a:lnTo>
                <a:lnTo>
                  <a:pt x="f48" y="f34"/>
                </a:lnTo>
                <a:lnTo>
                  <a:pt x="f58" y="f56"/>
                </a:lnTo>
                <a:lnTo>
                  <a:pt x="f59" y="f56"/>
                </a:lnTo>
                <a:lnTo>
                  <a:pt x="f59" y="f47"/>
                </a:lnTo>
                <a:lnTo>
                  <a:pt x="f30" y="f47"/>
                </a:lnTo>
                <a:close/>
              </a:path>
            </a:pathLst>
          </a:custGeom>
          <a:solidFill>
            <a:srgbClr val="002060"/>
          </a:solidFill>
          <a:ln w="12600">
            <a:noFill/>
            <a:prstDash val="solid"/>
            <a:round/>
          </a:ln>
        </p:spPr>
        <p:txBody>
          <a:bodyPr lIns="18004" tIns="10799" rIns="18004" bIns="10799" anchor="ct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chemeClr val="bg1"/>
                </a:solidFill>
                <a:latin typeface="+mn-lt"/>
                <a:ea typeface="Arial Unicode MS" pitchFamily="2"/>
                <a:cs typeface="Tahoma" pitchFamily="2"/>
              </a:rPr>
              <a:t>k&amp;i</a:t>
            </a:r>
            <a:r>
              <a:rPr lang="de-DE" sz="2000" b="1" kern="0" dirty="0" smtClean="0">
                <a:solidFill>
                  <a:schemeClr val="bg1"/>
                </a:solidFill>
                <a:latin typeface="+mn-lt"/>
                <a:ea typeface="Arial Unicode MS" pitchFamily="2"/>
                <a:cs typeface="Tahoma" pitchFamily="2"/>
              </a:rPr>
              <a:t> </a:t>
            </a:r>
            <a:r>
              <a:rPr lang="de-DE" sz="2000" b="1" kern="0" dirty="0">
                <a:solidFill>
                  <a:schemeClr val="bg1"/>
                </a:solidFill>
                <a:latin typeface="+mn-lt"/>
                <a:ea typeface="Arial Unicode MS" pitchFamily="2"/>
                <a:cs typeface="Tahoma" pitchFamily="2"/>
              </a:rPr>
              <a:t>objects</a:t>
            </a:r>
          </a:p>
        </p:txBody>
      </p:sp>
      <p:sp>
        <p:nvSpPr>
          <p:cNvPr id="15" name="Rectangle 3"/>
          <p:cNvSpPr/>
          <p:nvPr/>
        </p:nvSpPr>
        <p:spPr bwMode="auto">
          <a:xfrm>
            <a:off x="971600" y="2132856"/>
            <a:ext cx="2767608" cy="374141"/>
          </a:xfrm>
          <a:prstGeom prst="rect">
            <a:avLst/>
          </a:prstGeom>
          <a:solidFill>
            <a:srgbClr val="FFFFFF"/>
          </a:solidFill>
          <a:ln>
            <a:noFill/>
            <a:prstDash val="solid"/>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smtClean="0">
                <a:solidFill>
                  <a:srgbClr val="002060"/>
                </a:solidFill>
                <a:latin typeface="+mn-lt"/>
                <a:ea typeface="Arial Unicode MS" pitchFamily="2"/>
                <a:cs typeface="Tahoma" pitchFamily="2"/>
              </a:rPr>
              <a:t>a </a:t>
            </a:r>
            <a:r>
              <a:rPr lang="de-DE" b="1" kern="0" dirty="0" err="1" smtClean="0">
                <a:solidFill>
                  <a:srgbClr val="002060"/>
                </a:solidFill>
                <a:latin typeface="+mn-lt"/>
                <a:ea typeface="Arial Unicode MS" pitchFamily="2"/>
                <a:cs typeface="Tahoma" pitchFamily="2"/>
              </a:rPr>
              <a:t>property</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of</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mankind</a:t>
            </a:r>
            <a:endParaRPr lang="de-DE" b="1" kern="0" dirty="0">
              <a:solidFill>
                <a:srgbClr val="002060"/>
              </a:solidFill>
              <a:latin typeface="+mn-lt"/>
              <a:ea typeface="Arial Unicode MS" pitchFamily="2"/>
              <a:cs typeface="Tahoma" pitchFamily="2"/>
            </a:endParaRPr>
          </a:p>
        </p:txBody>
      </p:sp>
      <p:sp>
        <p:nvSpPr>
          <p:cNvPr id="17" name="Textfeld 49"/>
          <p:cNvSpPr txBox="1"/>
          <p:nvPr/>
        </p:nvSpPr>
        <p:spPr>
          <a:xfrm>
            <a:off x="4139952" y="3803141"/>
            <a:ext cx="4267200" cy="655949"/>
          </a:xfrm>
          <a:prstGeom prst="rect">
            <a:avLst/>
          </a:prstGeom>
          <a:solidFill>
            <a:schemeClr val="bg1"/>
          </a:solid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smtClean="0">
                <a:solidFill>
                  <a:srgbClr val="002060"/>
                </a:solidFill>
                <a:latin typeface="+mn-lt"/>
                <a:ea typeface="Arial Unicode MS" pitchFamily="2"/>
                <a:cs typeface="Tahoma" pitchFamily="2"/>
              </a:rPr>
              <a:t>non-</a:t>
            </a:r>
            <a:r>
              <a:rPr lang="de-DE" b="1" kern="0" dirty="0" err="1" smtClean="0">
                <a:solidFill>
                  <a:srgbClr val="002060"/>
                </a:solidFill>
                <a:latin typeface="+mn-lt"/>
                <a:ea typeface="Arial Unicode MS" pitchFamily="2"/>
                <a:cs typeface="Tahoma" pitchFamily="2"/>
              </a:rPr>
              <a:t>exclusive</a:t>
            </a:r>
            <a:r>
              <a:rPr lang="de-DE" b="1" kern="0" dirty="0" smtClean="0">
                <a:solidFill>
                  <a:srgbClr val="002060"/>
                </a:solidFill>
                <a:latin typeface="+mn-lt"/>
                <a:ea typeface="Arial Unicode MS" pitchFamily="2"/>
                <a:cs typeface="Tahoma" pitchFamily="2"/>
              </a:rPr>
              <a:t> </a:t>
            </a:r>
            <a:r>
              <a:rPr lang="de-DE" b="1" kern="0" dirty="0" err="1">
                <a:solidFill>
                  <a:srgbClr val="002060"/>
                </a:solidFill>
                <a:latin typeface="+mn-lt"/>
                <a:ea typeface="Arial Unicode MS" pitchFamily="2"/>
                <a:cs typeface="Tahoma" pitchFamily="2"/>
              </a:rPr>
              <a:t>exploitation</a:t>
            </a:r>
            <a:r>
              <a:rPr lang="de-DE" b="1" kern="0" dirty="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rights</a:t>
            </a:r>
            <a:endParaRPr lang="de-DE" b="1" kern="0" dirty="0" smtClean="0">
              <a:solidFill>
                <a:srgbClr val="002060"/>
              </a:solidFill>
              <a:latin typeface="+mn-lt"/>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free</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access</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to</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everyone</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is</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guaranteed</a:t>
            </a:r>
            <a:endParaRPr lang="de-DE" b="1" kern="0" dirty="0">
              <a:solidFill>
                <a:srgbClr val="002060"/>
              </a:solidFill>
              <a:latin typeface="+mn-lt"/>
              <a:ea typeface="Arial Unicode MS" pitchFamily="2"/>
              <a:cs typeface="Tahoma" pitchFamily="2"/>
            </a:endParaRPr>
          </a:p>
        </p:txBody>
      </p:sp>
      <p:sp>
        <p:nvSpPr>
          <p:cNvPr id="18" name="Textfeld 49"/>
          <p:cNvSpPr txBox="1"/>
          <p:nvPr/>
        </p:nvSpPr>
        <p:spPr>
          <a:xfrm>
            <a:off x="4211960" y="4581128"/>
            <a:ext cx="4267200" cy="374141"/>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sufficient</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compensation</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to</a:t>
            </a:r>
            <a:r>
              <a:rPr lang="de-DE" b="1" kern="0" dirty="0" smtClean="0">
                <a:solidFill>
                  <a:srgbClr val="002060"/>
                </a:solidFill>
                <a:latin typeface="+mn-lt"/>
                <a:ea typeface="Arial Unicode MS" pitchFamily="2"/>
                <a:cs typeface="Tahoma" pitchFamily="2"/>
              </a:rPr>
              <a:t> the </a:t>
            </a:r>
            <a:r>
              <a:rPr lang="de-DE" b="1" kern="0" dirty="0" err="1" smtClean="0">
                <a:solidFill>
                  <a:srgbClr val="002060"/>
                </a:solidFill>
                <a:latin typeface="+mn-lt"/>
                <a:ea typeface="Arial Unicode MS" pitchFamily="2"/>
                <a:cs typeface="Tahoma" pitchFamily="2"/>
              </a:rPr>
              <a:t>public</a:t>
            </a:r>
            <a:endParaRPr lang="de-DE" b="1" kern="0" dirty="0">
              <a:solidFill>
                <a:srgbClr val="002060"/>
              </a:solidFill>
              <a:latin typeface="+mn-lt"/>
              <a:ea typeface="Arial Unicode MS" pitchFamily="2"/>
              <a:cs typeface="Tahoma" pitchFamily="2"/>
            </a:endParaRPr>
          </a:p>
        </p:txBody>
      </p:sp>
      <p:sp>
        <p:nvSpPr>
          <p:cNvPr id="20" name="Legende mit Pfeil nach unten 12"/>
          <p:cNvSpPr/>
          <p:nvPr/>
        </p:nvSpPr>
        <p:spPr bwMode="auto">
          <a:xfrm>
            <a:off x="5004048" y="2891282"/>
            <a:ext cx="2376264" cy="992690"/>
          </a:xfrm>
          <a:custGeom>
            <a:avLst/>
            <a:gdLst>
              <a:gd name="f0" fmla="val 10800000"/>
              <a:gd name="f1" fmla="val 5400000"/>
              <a:gd name="f2" fmla="val 180"/>
              <a:gd name="f3" fmla="val w"/>
              <a:gd name="f4" fmla="val h"/>
              <a:gd name="f5" fmla="val ss"/>
              <a:gd name="f6" fmla="val 0"/>
              <a:gd name="f7" fmla="val 24994"/>
              <a:gd name="f8" fmla="val 25008"/>
              <a:gd name="f9" fmla="val 25000"/>
              <a:gd name="f10" fmla="val 64977"/>
              <a:gd name="f11" fmla="+- 0 0 0"/>
              <a:gd name="f12" fmla="abs f3"/>
              <a:gd name="f13" fmla="abs f4"/>
              <a:gd name="f14" fmla="abs f5"/>
              <a:gd name="f15" fmla="*/ f11 f0 1"/>
              <a:gd name="f16" fmla="?: f12 f3 1"/>
              <a:gd name="f17" fmla="?: f13 f4 1"/>
              <a:gd name="f18" fmla="?: f14 f5 1"/>
              <a:gd name="f19" fmla="*/ f15 1 f2"/>
              <a:gd name="f20" fmla="*/ f16 1 21600"/>
              <a:gd name="f21" fmla="*/ f17 1 21600"/>
              <a:gd name="f22" fmla="*/ 21600 f16 1"/>
              <a:gd name="f23" fmla="*/ 21600 f17 1"/>
              <a:gd name="f24" fmla="+- f19 0 f1"/>
              <a:gd name="f25" fmla="min f21 f20"/>
              <a:gd name="f26" fmla="*/ f22 1 f18"/>
              <a:gd name="f27" fmla="*/ f23 1 f18"/>
              <a:gd name="f28" fmla="val f26"/>
              <a:gd name="f29" fmla="val f27"/>
              <a:gd name="f30" fmla="*/ f6 f25 1"/>
              <a:gd name="f31" fmla="+- f29 0 f6"/>
              <a:gd name="f32" fmla="+- f28 0 f6"/>
              <a:gd name="f33" fmla="*/ f28 f25 1"/>
              <a:gd name="f34" fmla="*/ f29 f25 1"/>
              <a:gd name="f35" fmla="*/ f32 1 2"/>
              <a:gd name="f36" fmla="min f32 f31"/>
              <a:gd name="f37" fmla="*/ f31 f10 1"/>
              <a:gd name="f38" fmla="+- f6 f35 0"/>
              <a:gd name="f39" fmla="*/ f36 f8 1"/>
              <a:gd name="f40" fmla="*/ f36 f7 1"/>
              <a:gd name="f41" fmla="*/ f36 f9 1"/>
              <a:gd name="f42" fmla="*/ f37 1 100000"/>
              <a:gd name="f43" fmla="*/ f39 1 100000"/>
              <a:gd name="f44" fmla="*/ f40 1 200000"/>
              <a:gd name="f45" fmla="*/ f41 1 100000"/>
              <a:gd name="f46" fmla="*/ f42 1 2"/>
              <a:gd name="f47" fmla="*/ f42 f25 1"/>
              <a:gd name="f48" fmla="*/ f38 f25 1"/>
              <a:gd name="f49" fmla="+- f38 0 f43"/>
              <a:gd name="f50" fmla="+- f38 0 f44"/>
              <a:gd name="f51" fmla="+- f38 f44 0"/>
              <a:gd name="f52" fmla="+- f38 f43 0"/>
              <a:gd name="f53" fmla="+- f29 0 f45"/>
              <a:gd name="f54" fmla="*/ f46 f25 1"/>
              <a:gd name="f55" fmla="*/ f51 f25 1"/>
              <a:gd name="f56" fmla="*/ f53 f25 1"/>
              <a:gd name="f57" fmla="*/ f52 f25 1"/>
              <a:gd name="f58" fmla="*/ f49 f25 1"/>
              <a:gd name="f59" fmla="*/ f50 f25 1"/>
            </a:gdLst>
            <a:ahLst/>
            <a:cxnLst>
              <a:cxn ang="3cd4">
                <a:pos x="hc" y="t"/>
              </a:cxn>
              <a:cxn ang="0">
                <a:pos x="r" y="vc"/>
              </a:cxn>
              <a:cxn ang="cd4">
                <a:pos x="hc" y="b"/>
              </a:cxn>
              <a:cxn ang="cd2">
                <a:pos x="l" y="vc"/>
              </a:cxn>
              <a:cxn ang="f24">
                <a:pos x="f30" y="f54"/>
              </a:cxn>
              <a:cxn ang="f24">
                <a:pos x="f33" y="f54"/>
              </a:cxn>
            </a:cxnLst>
            <a:rect l="f30" t="f30" r="f33" b="f47"/>
            <a:pathLst>
              <a:path>
                <a:moveTo>
                  <a:pt x="f30" y="f30"/>
                </a:moveTo>
                <a:lnTo>
                  <a:pt x="f33" y="f30"/>
                </a:lnTo>
                <a:lnTo>
                  <a:pt x="f33" y="f47"/>
                </a:lnTo>
                <a:lnTo>
                  <a:pt x="f55" y="f47"/>
                </a:lnTo>
                <a:lnTo>
                  <a:pt x="f55" y="f56"/>
                </a:lnTo>
                <a:lnTo>
                  <a:pt x="f57" y="f56"/>
                </a:lnTo>
                <a:lnTo>
                  <a:pt x="f48" y="f34"/>
                </a:lnTo>
                <a:lnTo>
                  <a:pt x="f58" y="f56"/>
                </a:lnTo>
                <a:lnTo>
                  <a:pt x="f59" y="f56"/>
                </a:lnTo>
                <a:lnTo>
                  <a:pt x="f59" y="f47"/>
                </a:lnTo>
                <a:lnTo>
                  <a:pt x="f30" y="f47"/>
                </a:lnTo>
                <a:close/>
              </a:path>
            </a:pathLst>
          </a:custGeom>
          <a:solidFill>
            <a:srgbClr val="002060"/>
          </a:solidFill>
          <a:ln w="12600">
            <a:noFill/>
            <a:prstDash val="solid"/>
            <a:round/>
          </a:ln>
        </p:spPr>
        <p:txBody>
          <a:bodyPr wrap="square" lIns="18004" tIns="10799" rIns="18004" bIns="10799" anchor="ct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smtClean="0">
                <a:solidFill>
                  <a:schemeClr val="bg1"/>
                </a:solidFill>
                <a:latin typeface="+mn-lt"/>
                <a:ea typeface="Arial Unicode MS" pitchFamily="2"/>
                <a:cs typeface="Tahoma" pitchFamily="2"/>
              </a:rPr>
              <a:t>under</a:t>
            </a:r>
            <a:r>
              <a:rPr lang="de-DE" sz="2000" b="1" kern="0" dirty="0" smtClean="0">
                <a:solidFill>
                  <a:schemeClr val="bg1"/>
                </a:solidFill>
                <a:latin typeface="+mn-lt"/>
                <a:ea typeface="Arial Unicode MS" pitchFamily="2"/>
                <a:cs typeface="Tahoma" pitchFamily="2"/>
              </a:rPr>
              <a:t> </a:t>
            </a:r>
            <a:r>
              <a:rPr lang="de-DE" sz="2000" b="1" kern="0" dirty="0" err="1" smtClean="0">
                <a:solidFill>
                  <a:schemeClr val="bg1"/>
                </a:solidFill>
                <a:latin typeface="+mn-lt"/>
                <a:ea typeface="Arial Unicode MS" pitchFamily="2"/>
                <a:cs typeface="Tahoma" pitchFamily="2"/>
              </a:rPr>
              <a:t>the</a:t>
            </a:r>
            <a:r>
              <a:rPr lang="de-DE" sz="2000" b="1" kern="0" dirty="0" smtClean="0">
                <a:solidFill>
                  <a:schemeClr val="bg1"/>
                </a:solidFill>
                <a:latin typeface="+mn-lt"/>
                <a:ea typeface="Arial Unicode MS" pitchFamily="2"/>
                <a:cs typeface="Tahoma" pitchFamily="2"/>
              </a:rPr>
              <a:t> </a:t>
            </a:r>
            <a:r>
              <a:rPr lang="de-DE" sz="2000" b="1" kern="0" dirty="0" err="1" smtClean="0">
                <a:solidFill>
                  <a:schemeClr val="bg1"/>
                </a:solidFill>
                <a:latin typeface="+mn-lt"/>
                <a:ea typeface="Arial Unicode MS" pitchFamily="2"/>
                <a:cs typeface="Tahoma" pitchFamily="2"/>
              </a:rPr>
              <a:t>condition</a:t>
            </a:r>
            <a:r>
              <a:rPr lang="de-DE" sz="2000" b="1" kern="0" dirty="0" smtClean="0">
                <a:solidFill>
                  <a:schemeClr val="bg1"/>
                </a:solidFill>
                <a:latin typeface="+mn-lt"/>
                <a:ea typeface="Arial Unicode MS" pitchFamily="2"/>
                <a:cs typeface="Tahoma" pitchFamily="2"/>
              </a:rPr>
              <a:t> </a:t>
            </a:r>
            <a:r>
              <a:rPr lang="de-DE" sz="2000" b="1" kern="0" dirty="0" err="1" smtClean="0">
                <a:solidFill>
                  <a:schemeClr val="bg1"/>
                </a:solidFill>
                <a:latin typeface="+mn-lt"/>
                <a:ea typeface="Arial Unicode MS" pitchFamily="2"/>
                <a:cs typeface="Tahoma" pitchFamily="2"/>
              </a:rPr>
              <a:t>of</a:t>
            </a:r>
            <a:r>
              <a:rPr lang="de-DE" sz="2000" b="1" kern="0" dirty="0" smtClean="0">
                <a:solidFill>
                  <a:schemeClr val="bg1"/>
                </a:solidFill>
                <a:latin typeface="+mn-lt"/>
                <a:ea typeface="Arial Unicode MS" pitchFamily="2"/>
                <a:cs typeface="Tahoma" pitchFamily="2"/>
              </a:rPr>
              <a:t> </a:t>
            </a:r>
            <a:endParaRPr lang="de-DE" sz="2000" b="1" kern="0" dirty="0">
              <a:solidFill>
                <a:schemeClr val="bg1"/>
              </a:solidFill>
              <a:latin typeface="+mn-lt"/>
              <a:ea typeface="Arial Unicode MS" pitchFamily="2"/>
              <a:cs typeface="Tahoma" pitchFamily="2"/>
            </a:endParaRPr>
          </a:p>
        </p:txBody>
      </p:sp>
      <p:cxnSp>
        <p:nvCxnSpPr>
          <p:cNvPr id="22" name="Gerade Verbindung mit Pfeil 21"/>
          <p:cNvCxnSpPr/>
          <p:nvPr/>
        </p:nvCxnSpPr>
        <p:spPr>
          <a:xfrm flipH="1">
            <a:off x="4932040" y="5013176"/>
            <a:ext cx="648072" cy="43204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3"/>
          <p:cNvSpPr/>
          <p:nvPr/>
        </p:nvSpPr>
        <p:spPr bwMode="auto">
          <a:xfrm>
            <a:off x="5724128" y="5503131"/>
            <a:ext cx="2448272" cy="374141"/>
          </a:xfrm>
          <a:prstGeom prst="rect">
            <a:avLst/>
          </a:prstGeom>
          <a:solidFill>
            <a:schemeClr val="bg1"/>
          </a:solidFill>
          <a:ln>
            <a:noFill/>
            <a:prstDash val="solid"/>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value-adding</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effects</a:t>
            </a:r>
            <a:endParaRPr lang="de-DE" b="1" kern="0" dirty="0">
              <a:solidFill>
                <a:srgbClr val="002060"/>
              </a:solidFill>
              <a:latin typeface="+mn-lt"/>
              <a:ea typeface="Arial Unicode MS" pitchFamily="2"/>
              <a:cs typeface="Tahoma" pitchFamily="2"/>
            </a:endParaRPr>
          </a:p>
        </p:txBody>
      </p:sp>
      <p:cxnSp>
        <p:nvCxnSpPr>
          <p:cNvPr id="24" name="Gerade Verbindung mit Pfeil 23"/>
          <p:cNvCxnSpPr/>
          <p:nvPr/>
        </p:nvCxnSpPr>
        <p:spPr>
          <a:xfrm>
            <a:off x="6516216" y="4999075"/>
            <a:ext cx="576064" cy="43204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3"/>
          <p:cNvSpPr/>
          <p:nvPr/>
        </p:nvSpPr>
        <p:spPr bwMode="auto">
          <a:xfrm>
            <a:off x="5004048" y="2218965"/>
            <a:ext cx="2808312" cy="655949"/>
          </a:xfrm>
          <a:prstGeom prst="rect">
            <a:avLst/>
          </a:prstGeom>
          <a:solidFill>
            <a:srgbClr val="FFFFFF"/>
          </a:solidFill>
          <a:ln>
            <a:noFill/>
            <a:prstDash val="solid"/>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b="1" kern="0" dirty="0" err="1" smtClean="0">
                <a:solidFill>
                  <a:srgbClr val="002060"/>
                </a:solidFill>
                <a:latin typeface="+mn-lt"/>
                <a:ea typeface="Arial Unicode MS" pitchFamily="2"/>
                <a:cs typeface="Tahoma" pitchFamily="2"/>
              </a:rPr>
              <a:t>exception</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commercial</a:t>
            </a:r>
            <a:r>
              <a:rPr lang="de-DE" b="1" kern="0" dirty="0" smtClean="0">
                <a:solidFill>
                  <a:srgbClr val="002060"/>
                </a:solidFill>
                <a:latin typeface="+mn-lt"/>
                <a:ea typeface="Arial Unicode MS" pitchFamily="2"/>
                <a:cs typeface="Tahoma" pitchFamily="2"/>
              </a:rPr>
              <a:t> </a:t>
            </a:r>
            <a:r>
              <a:rPr lang="de-DE" b="1" kern="0" dirty="0" err="1" smtClean="0">
                <a:solidFill>
                  <a:srgbClr val="002060"/>
                </a:solidFill>
                <a:latin typeface="+mn-lt"/>
                <a:ea typeface="Arial Unicode MS" pitchFamily="2"/>
                <a:cs typeface="Tahoma" pitchFamily="2"/>
              </a:rPr>
              <a:t>exploitation</a:t>
            </a:r>
            <a:endParaRPr lang="de-DE" b="1" kern="0" dirty="0">
              <a:solidFill>
                <a:srgbClr val="002060"/>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7" grpId="0" animBg="1" autoUpdateAnimBg="0"/>
      <p:bldP spid="17" grpId="1" animBg="1"/>
      <p:bldP spid="18" grpId="0" autoUpdateAnimBg="0"/>
      <p:bldP spid="18" grpId="1"/>
      <p:bldP spid="20"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Grp="1"/>
          </p:cNvSpPr>
          <p:nvPr>
            <p:ph type="title"/>
          </p:nvPr>
        </p:nvSpPr>
        <p:spPr>
          <a:xfrm>
            <a:off x="541411" y="1916832"/>
            <a:ext cx="8207053" cy="2088232"/>
          </a:xfrm>
          <a:solidFill>
            <a:srgbClr val="333366"/>
          </a:solidFill>
        </p:spPr>
        <p:txBody>
          <a:bodyPr anchor="ctr" anchorCtr="1"/>
          <a:lstStyle/>
          <a:p>
            <a:pPr algn="ctr" eaLnBrk="1" hangingPunct="1">
              <a:buNone/>
            </a:pPr>
            <a:r>
              <a:rPr lang="en-US" sz="4000" dirty="0" smtClean="0">
                <a:solidFill>
                  <a:schemeClr val="bg1"/>
                </a:solidFill>
                <a:latin typeface="Calibri" pitchFamily="34"/>
              </a:rPr>
              <a:t>What needs to be done? Consequences</a:t>
            </a:r>
            <a:endParaRPr sz="4000" dirty="0" smtClean="0">
              <a:solidFill>
                <a:srgbClr val="FFFFFF"/>
              </a:solidFill>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251520" y="116632"/>
            <a:ext cx="2721049" cy="709612"/>
          </a:xfrm>
          <a:prstGeom prst="rect">
            <a:avLst/>
          </a:prstGeom>
          <a:solidFill>
            <a:srgbClr val="333366"/>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a:solidFill>
                  <a:srgbClr val="FFFFFF"/>
                </a:solidFill>
                <a:latin typeface="+mn-lt"/>
                <a:ea typeface="Arial Unicode MS" pitchFamily="2"/>
                <a:cs typeface="Tahoma" pitchFamily="2"/>
              </a:rPr>
              <a:t>Consequences</a:t>
            </a:r>
          </a:p>
        </p:txBody>
      </p:sp>
      <p:sp>
        <p:nvSpPr>
          <p:cNvPr id="5" name="Textfeld 4"/>
          <p:cNvSpPr txBox="1"/>
          <p:nvPr/>
        </p:nvSpPr>
        <p:spPr>
          <a:xfrm>
            <a:off x="1697187" y="1669997"/>
            <a:ext cx="5761037" cy="898525"/>
          </a:xfrm>
          <a:prstGeom prst="rect">
            <a:avLst/>
          </a:prstGeom>
          <a:solidFill>
            <a:srgbClr val="002060"/>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dirty="0">
                <a:solidFill>
                  <a:schemeClr val="bg1"/>
                </a:solidFill>
                <a:latin typeface="+mn-lt"/>
                <a:ea typeface="Arial Unicode MS" pitchFamily="2"/>
                <a:cs typeface="Tahoma" pitchFamily="2"/>
              </a:rPr>
              <a:t>a </a:t>
            </a:r>
            <a:r>
              <a:rPr lang="de-DE" sz="2600" kern="0" dirty="0" err="1">
                <a:solidFill>
                  <a:schemeClr val="bg1"/>
                </a:solidFill>
                <a:latin typeface="+mn-lt"/>
                <a:ea typeface="Arial Unicode MS" pitchFamily="2"/>
                <a:cs typeface="Tahoma" pitchFamily="2"/>
              </a:rPr>
              <a:t>new</a:t>
            </a:r>
            <a:r>
              <a:rPr lang="de-DE" sz="2600" kern="0" dirty="0">
                <a:solidFill>
                  <a:schemeClr val="bg1"/>
                </a:solidFill>
                <a:latin typeface="+mn-lt"/>
                <a:ea typeface="Arial Unicode MS" pitchFamily="2"/>
                <a:cs typeface="Tahoma" pitchFamily="2"/>
              </a:rPr>
              <a:t> </a:t>
            </a:r>
            <a:r>
              <a:rPr lang="de-DE" sz="2600" kern="0" dirty="0" err="1">
                <a:solidFill>
                  <a:schemeClr val="bg1"/>
                </a:solidFill>
                <a:latin typeface="+mn-lt"/>
                <a:ea typeface="Arial Unicode MS" pitchFamily="2"/>
                <a:cs typeface="Tahoma" pitchFamily="2"/>
              </a:rPr>
              <a:t>understanding</a:t>
            </a:r>
            <a:r>
              <a:rPr lang="de-DE" sz="2600" kern="0" dirty="0">
                <a:solidFill>
                  <a:schemeClr val="bg1"/>
                </a:solidFill>
                <a:latin typeface="+mn-lt"/>
                <a:ea typeface="Arial Unicode MS" pitchFamily="2"/>
                <a:cs typeface="Tahoma" pitchFamily="2"/>
              </a:rPr>
              <a:t> </a:t>
            </a:r>
            <a:r>
              <a:rPr lang="de-DE" sz="2600" kern="0" dirty="0" err="1">
                <a:solidFill>
                  <a:schemeClr val="bg1"/>
                </a:solidFill>
                <a:latin typeface="+mn-lt"/>
                <a:ea typeface="Arial Unicode MS" pitchFamily="2"/>
                <a:cs typeface="Tahoma" pitchFamily="2"/>
              </a:rPr>
              <a:t>of</a:t>
            </a:r>
            <a:r>
              <a:rPr lang="de-DE" sz="2600" kern="0" dirty="0">
                <a:solidFill>
                  <a:schemeClr val="bg1"/>
                </a:solidFill>
                <a:latin typeface="+mn-lt"/>
                <a:ea typeface="Arial Unicode MS" pitchFamily="2"/>
                <a:cs typeface="Tahoma" pitchFamily="2"/>
              </a:rPr>
              <a:t> </a:t>
            </a:r>
            <a:r>
              <a:rPr lang="de-DE" sz="2600" kern="0" dirty="0" err="1">
                <a:solidFill>
                  <a:schemeClr val="bg1"/>
                </a:solidFill>
                <a:latin typeface="+mn-lt"/>
                <a:ea typeface="Arial Unicode MS" pitchFamily="2"/>
                <a:cs typeface="Tahoma" pitchFamily="2"/>
              </a:rPr>
              <a:t>intellectual</a:t>
            </a:r>
            <a:r>
              <a:rPr lang="de-DE" sz="2600" kern="0" dirty="0">
                <a:solidFill>
                  <a:schemeClr val="bg1"/>
                </a:solidFill>
                <a:latin typeface="+mn-lt"/>
                <a:ea typeface="Arial Unicode MS" pitchFamily="2"/>
                <a:cs typeface="Tahoma" pitchFamily="2"/>
              </a:rPr>
              <a:t> </a:t>
            </a:r>
            <a:r>
              <a:rPr lang="de-DE" sz="2600" kern="0" dirty="0" err="1">
                <a:solidFill>
                  <a:schemeClr val="bg1"/>
                </a:solidFill>
                <a:latin typeface="+mn-lt"/>
                <a:ea typeface="Arial Unicode MS" pitchFamily="2"/>
                <a:cs typeface="Tahoma" pitchFamily="2"/>
              </a:rPr>
              <a:t>property</a:t>
            </a:r>
            <a:endParaRPr lang="de-DE" sz="2600" kern="0" dirty="0">
              <a:solidFill>
                <a:schemeClr val="bg1"/>
              </a:solidFill>
              <a:latin typeface="+mn-lt"/>
              <a:ea typeface="Arial Unicode MS" pitchFamily="2"/>
              <a:cs typeface="Tahoma" pitchFamily="2"/>
            </a:endParaRPr>
          </a:p>
        </p:txBody>
      </p:sp>
      <p:sp>
        <p:nvSpPr>
          <p:cNvPr id="6" name="Textfeld 5"/>
          <p:cNvSpPr txBox="1"/>
          <p:nvPr/>
        </p:nvSpPr>
        <p:spPr>
          <a:xfrm>
            <a:off x="2957662" y="892940"/>
            <a:ext cx="3240087" cy="591844"/>
          </a:xfrm>
          <a:prstGeom prst="rect">
            <a:avLst/>
          </a:prstGeom>
          <a:solidFill>
            <a:schemeClr val="bg1"/>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3200" kern="0" dirty="0" err="1">
                <a:solidFill>
                  <a:srgbClr val="002060"/>
                </a:solidFill>
                <a:latin typeface="+mn-lt"/>
                <a:ea typeface="Arial Unicode MS" pitchFamily="2"/>
                <a:cs typeface="Tahoma" pitchFamily="2"/>
              </a:rPr>
              <a:t>N</a:t>
            </a:r>
            <a:r>
              <a:rPr lang="de-DE" sz="3200" kern="0" dirty="0" err="1" smtClean="0">
                <a:solidFill>
                  <a:srgbClr val="002060"/>
                </a:solidFill>
                <a:latin typeface="+mn-lt"/>
                <a:ea typeface="Arial Unicode MS" pitchFamily="2"/>
                <a:cs typeface="Tahoma" pitchFamily="2"/>
              </a:rPr>
              <a:t>eeded</a:t>
            </a:r>
            <a:endParaRPr lang="de-DE" sz="3200" kern="0" dirty="0">
              <a:solidFill>
                <a:srgbClr val="002060"/>
              </a:solidFill>
              <a:latin typeface="+mn-lt"/>
              <a:ea typeface="Arial Unicode MS" pitchFamily="2"/>
              <a:cs typeface="Tahoma" pitchFamily="2"/>
            </a:endParaRPr>
          </a:p>
        </p:txBody>
      </p:sp>
      <p:sp>
        <p:nvSpPr>
          <p:cNvPr id="7" name="Textfeld 6"/>
          <p:cNvSpPr txBox="1"/>
          <p:nvPr/>
        </p:nvSpPr>
        <p:spPr>
          <a:xfrm>
            <a:off x="1049313" y="2753735"/>
            <a:ext cx="7056784" cy="1642181"/>
          </a:xfrm>
          <a:prstGeom prst="rect">
            <a:avLst/>
          </a:prstGeom>
          <a:noFill/>
          <a:ln>
            <a:noFill/>
          </a:ln>
        </p:spPr>
        <p:txBody>
          <a:bodyPr wrap="square" anchorCtr="1" compatLnSpc="0">
            <a:spAutoFit/>
          </a:bodyPr>
          <a:lstStyle/>
          <a:p>
            <a:pPr algn="ctr">
              <a:lnSpc>
                <a:spcPct val="150000"/>
              </a:lnSpc>
            </a:pPr>
            <a:r>
              <a:rPr lang="de-DE" sz="2200" b="1" kern="0" dirty="0">
                <a:solidFill>
                  <a:srgbClr val="002060"/>
                </a:solidFill>
                <a:latin typeface="+mn-lt"/>
                <a:ea typeface="Arial Unicode MS" pitchFamily="2"/>
                <a:cs typeface="Tahoma" pitchFamily="2"/>
              </a:rPr>
              <a:t>knowledge</a:t>
            </a:r>
            <a:r>
              <a:rPr lang="de-DE" sz="2200" kern="0" dirty="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as</a:t>
            </a:r>
            <a:r>
              <a:rPr lang="de-DE" sz="2200" kern="0" dirty="0">
                <a:solidFill>
                  <a:srgbClr val="002060"/>
                </a:solidFill>
                <a:latin typeface="+mn-lt"/>
                <a:ea typeface="Arial Unicode MS" pitchFamily="2"/>
                <a:cs typeface="Tahoma" pitchFamily="2"/>
              </a:rPr>
              <a:t> a </a:t>
            </a:r>
            <a:r>
              <a:rPr lang="de-DE" sz="2200" kern="0" dirty="0" err="1">
                <a:solidFill>
                  <a:srgbClr val="002060"/>
                </a:solidFill>
                <a:latin typeface="+mn-lt"/>
                <a:ea typeface="Arial Unicode MS" pitchFamily="2"/>
                <a:cs typeface="Tahoma" pitchFamily="2"/>
              </a:rPr>
              <a:t>commons</a:t>
            </a:r>
            <a:r>
              <a:rPr lang="de-DE" sz="2200" kern="0" dirty="0">
                <a:solidFill>
                  <a:srgbClr val="002060"/>
                </a:solidFill>
                <a:latin typeface="+mn-lt"/>
                <a:ea typeface="Arial Unicode MS" pitchFamily="2"/>
                <a:cs typeface="Tahoma" pitchFamily="2"/>
              </a:rPr>
              <a:t> is </a:t>
            </a:r>
            <a:r>
              <a:rPr lang="de-DE" sz="2200" b="1" kern="0" dirty="0">
                <a:solidFill>
                  <a:srgbClr val="002060"/>
                </a:solidFill>
                <a:latin typeface="+mn-lt"/>
                <a:ea typeface="Arial Unicode MS" pitchFamily="2"/>
                <a:cs typeface="Tahoma" pitchFamily="2"/>
              </a:rPr>
              <a:t>not </a:t>
            </a:r>
            <a:r>
              <a:rPr lang="de-DE" sz="2200" b="1" kern="0" dirty="0" err="1">
                <a:solidFill>
                  <a:srgbClr val="002060"/>
                </a:solidFill>
                <a:latin typeface="+mn-lt"/>
                <a:ea typeface="Arial Unicode MS" pitchFamily="2"/>
                <a:cs typeface="Tahoma" pitchFamily="2"/>
              </a:rPr>
              <a:t>to</a:t>
            </a:r>
            <a:r>
              <a:rPr lang="de-DE" sz="2200" b="1" kern="0" dirty="0">
                <a:solidFill>
                  <a:srgbClr val="002060"/>
                </a:solidFill>
                <a:latin typeface="+mn-lt"/>
                <a:ea typeface="Arial Unicode MS" pitchFamily="2"/>
                <a:cs typeface="Tahoma" pitchFamily="2"/>
              </a:rPr>
              <a:t> </a:t>
            </a:r>
            <a:r>
              <a:rPr lang="de-DE" sz="2200" b="1" kern="0" dirty="0" err="1">
                <a:solidFill>
                  <a:srgbClr val="002060"/>
                </a:solidFill>
                <a:latin typeface="+mn-lt"/>
                <a:ea typeface="Arial Unicode MS" pitchFamily="2"/>
                <a:cs typeface="Tahoma" pitchFamily="2"/>
              </a:rPr>
              <a:t>be</a:t>
            </a:r>
            <a:r>
              <a:rPr lang="de-DE" sz="2200" b="1" kern="0" dirty="0">
                <a:solidFill>
                  <a:srgbClr val="002060"/>
                </a:solidFill>
                <a:latin typeface="+mn-lt"/>
                <a:ea typeface="Arial Unicode MS" pitchFamily="2"/>
                <a:cs typeface="Tahoma" pitchFamily="2"/>
              </a:rPr>
              <a:t> </a:t>
            </a:r>
            <a:r>
              <a:rPr lang="de-DE" sz="2200" b="1" kern="0" dirty="0" err="1">
                <a:solidFill>
                  <a:srgbClr val="002060"/>
                </a:solidFill>
                <a:latin typeface="+mn-lt"/>
                <a:ea typeface="Arial Unicode MS" pitchFamily="2"/>
                <a:cs typeface="Tahoma" pitchFamily="2"/>
              </a:rPr>
              <a:t>considered</a:t>
            </a:r>
            <a:r>
              <a:rPr lang="de-DE" sz="2200" b="1" kern="0" dirty="0">
                <a:solidFill>
                  <a:srgbClr val="002060"/>
                </a:solidFill>
                <a:latin typeface="+mn-lt"/>
                <a:ea typeface="Arial Unicode MS" pitchFamily="2"/>
                <a:cs typeface="Tahoma" pitchFamily="2"/>
              </a:rPr>
              <a:t> </a:t>
            </a:r>
            <a:r>
              <a:rPr lang="de-DE" sz="2200" b="1" kern="0" dirty="0" smtClean="0">
                <a:solidFill>
                  <a:srgbClr val="002060"/>
                </a:solidFill>
                <a:latin typeface="+mn-lt"/>
                <a:ea typeface="Arial Unicode MS" pitchFamily="2"/>
                <a:cs typeface="Tahoma" pitchFamily="2"/>
              </a:rPr>
              <a:t>a</a:t>
            </a:r>
          </a:p>
          <a:p>
            <a:pPr algn="ctr">
              <a:lnSpc>
                <a:spcPct val="150000"/>
              </a:lnSpc>
            </a:pPr>
            <a:r>
              <a:rPr lang="de-DE" sz="2200" b="1" kern="0" dirty="0" smtClean="0">
                <a:solidFill>
                  <a:srgbClr val="002060"/>
                </a:solidFill>
                <a:latin typeface="+mn-lt"/>
                <a:ea typeface="Arial Unicode MS" pitchFamily="2"/>
                <a:cs typeface="Tahoma" pitchFamily="2"/>
              </a:rPr>
              <a:t> </a:t>
            </a:r>
            <a:r>
              <a:rPr lang="de-DE" sz="2200" b="1" kern="0" dirty="0" err="1">
                <a:solidFill>
                  <a:srgbClr val="002060"/>
                </a:solidFill>
                <a:latin typeface="+mn-lt"/>
                <a:ea typeface="Arial Unicode MS" pitchFamily="2"/>
                <a:cs typeface="Tahoma" pitchFamily="2"/>
              </a:rPr>
              <a:t>res</a:t>
            </a:r>
            <a:r>
              <a:rPr lang="de-DE" sz="2200" b="1" kern="0" dirty="0">
                <a:solidFill>
                  <a:srgbClr val="002060"/>
                </a:solidFill>
                <a:latin typeface="+mn-lt"/>
                <a:ea typeface="Arial Unicode MS" pitchFamily="2"/>
                <a:cs typeface="Tahoma" pitchFamily="2"/>
              </a:rPr>
              <a:t> </a:t>
            </a:r>
            <a:r>
              <a:rPr lang="de-DE" sz="2200" b="1" kern="0" dirty="0" err="1" smtClean="0">
                <a:solidFill>
                  <a:srgbClr val="002060"/>
                </a:solidFill>
                <a:latin typeface="+mn-lt"/>
                <a:ea typeface="Arial Unicode MS" pitchFamily="2"/>
                <a:cs typeface="Tahoma" pitchFamily="2"/>
              </a:rPr>
              <a:t>nullius</a:t>
            </a:r>
            <a:r>
              <a:rPr lang="de-DE" sz="2200" b="1" kern="0" dirty="0" smtClean="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which</a:t>
            </a:r>
            <a:r>
              <a:rPr lang="de-DE" sz="2200" kern="0" dirty="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can</a:t>
            </a:r>
            <a:r>
              <a:rPr lang="de-DE" sz="2200" kern="0" dirty="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be</a:t>
            </a:r>
            <a:r>
              <a:rPr lang="de-DE" sz="2200" kern="0" dirty="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used</a:t>
            </a:r>
            <a:r>
              <a:rPr lang="de-DE" sz="2200" kern="0" dirty="0">
                <a:solidFill>
                  <a:srgbClr val="002060"/>
                </a:solidFill>
                <a:latin typeface="+mn-lt"/>
                <a:ea typeface="Arial Unicode MS" pitchFamily="2"/>
                <a:cs typeface="Tahoma" pitchFamily="2"/>
              </a:rPr>
              <a:t> ad </a:t>
            </a:r>
            <a:r>
              <a:rPr lang="de-DE" sz="2200" kern="0" dirty="0" err="1" smtClean="0">
                <a:solidFill>
                  <a:srgbClr val="002060"/>
                </a:solidFill>
                <a:latin typeface="+mn-lt"/>
                <a:ea typeface="Arial Unicode MS" pitchFamily="2"/>
                <a:cs typeface="Tahoma" pitchFamily="2"/>
              </a:rPr>
              <a:t>libitum</a:t>
            </a:r>
            <a:r>
              <a:rPr lang="de-DE" sz="2200" kern="0" dirty="0" smtClean="0">
                <a:solidFill>
                  <a:srgbClr val="002060"/>
                </a:solidFill>
                <a:latin typeface="+mn-lt"/>
                <a:ea typeface="Arial Unicode MS" pitchFamily="2"/>
                <a:cs typeface="Tahoma" pitchFamily="2"/>
              </a:rPr>
              <a:t> </a:t>
            </a:r>
            <a:r>
              <a:rPr lang="de-DE" sz="2200" kern="0" dirty="0">
                <a:solidFill>
                  <a:srgbClr val="002060"/>
                </a:solidFill>
                <a:latin typeface="+mn-lt"/>
                <a:ea typeface="Arial Unicode MS" pitchFamily="2"/>
                <a:cs typeface="Tahoma" pitchFamily="2"/>
              </a:rPr>
              <a:t>by </a:t>
            </a:r>
            <a:r>
              <a:rPr lang="de-DE" sz="2200" kern="0" dirty="0" err="1">
                <a:solidFill>
                  <a:srgbClr val="002060"/>
                </a:solidFill>
                <a:latin typeface="+mn-lt"/>
                <a:ea typeface="Arial Unicode MS" pitchFamily="2"/>
                <a:cs typeface="Tahoma" pitchFamily="2"/>
              </a:rPr>
              <a:t>everyone</a:t>
            </a:r>
            <a:r>
              <a:rPr lang="de-DE" sz="2200" kern="0" dirty="0">
                <a:solidFill>
                  <a:srgbClr val="002060"/>
                </a:solidFill>
                <a:latin typeface="+mn-lt"/>
                <a:ea typeface="Arial Unicode MS" pitchFamily="2"/>
                <a:cs typeface="Tahoma" pitchFamily="2"/>
              </a:rPr>
              <a:t> for </a:t>
            </a:r>
            <a:r>
              <a:rPr lang="de-DE" sz="2200" kern="0" dirty="0" err="1">
                <a:solidFill>
                  <a:srgbClr val="002060"/>
                </a:solidFill>
                <a:latin typeface="+mn-lt"/>
                <a:ea typeface="Arial Unicode MS" pitchFamily="2"/>
                <a:cs typeface="Tahoma" pitchFamily="2"/>
              </a:rPr>
              <a:t>whatever</a:t>
            </a:r>
            <a:r>
              <a:rPr lang="de-DE" sz="2200" kern="0" dirty="0">
                <a:solidFill>
                  <a:srgbClr val="002060"/>
                </a:solidFill>
                <a:latin typeface="+mn-lt"/>
                <a:ea typeface="Arial Unicode MS" pitchFamily="2"/>
                <a:cs typeface="Tahoma" pitchFamily="2"/>
              </a:rPr>
              <a:t> </a:t>
            </a:r>
            <a:r>
              <a:rPr lang="de-DE" sz="2200" kern="0" dirty="0" err="1">
                <a:solidFill>
                  <a:srgbClr val="002060"/>
                </a:solidFill>
                <a:latin typeface="+mn-lt"/>
                <a:ea typeface="Arial Unicode MS" pitchFamily="2"/>
                <a:cs typeface="Tahoma" pitchFamily="2"/>
              </a:rPr>
              <a:t>purpose</a:t>
            </a:r>
            <a:endParaRPr lang="de-DE" sz="2200" kern="0" dirty="0">
              <a:solidFill>
                <a:srgbClr val="002060"/>
              </a:solidFill>
              <a:latin typeface="+mn-lt"/>
              <a:ea typeface="Arial Unicode MS" pitchFamily="2"/>
              <a:cs typeface="Tahoma" pitchFamily="2"/>
            </a:endParaRPr>
          </a:p>
        </p:txBody>
      </p:sp>
      <p:sp>
        <p:nvSpPr>
          <p:cNvPr id="8" name="Textfeld 4"/>
          <p:cNvSpPr txBox="1"/>
          <p:nvPr/>
        </p:nvSpPr>
        <p:spPr>
          <a:xfrm>
            <a:off x="683568" y="4581128"/>
            <a:ext cx="7788275" cy="843693"/>
          </a:xfrm>
          <a:prstGeom prst="rect">
            <a:avLst/>
          </a:prstGeom>
          <a:solidFill>
            <a:schemeClr val="bg1"/>
          </a:solid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altLang="zh-CN" sz="2400" b="1" kern="0" dirty="0" smtClean="0">
                <a:solidFill>
                  <a:srgbClr val="002060"/>
                </a:solidFill>
                <a:latin typeface="+mn-lt"/>
                <a:ea typeface="Arial Unicode MS" pitchFamily="2"/>
                <a:cs typeface="Tahoma" pitchFamily="2"/>
              </a:rPr>
              <a:t>Knowledge </a:t>
            </a:r>
            <a:r>
              <a:rPr lang="de-DE" altLang="zh-CN" sz="2400" kern="0" dirty="0" smtClean="0">
                <a:solidFill>
                  <a:srgbClr val="002060"/>
                </a:solidFill>
                <a:latin typeface="+mn-lt"/>
                <a:ea typeface="Arial Unicode MS" pitchFamily="2"/>
                <a:cs typeface="Tahoma" pitchFamily="2"/>
              </a:rPr>
              <a:t>and </a:t>
            </a:r>
            <a:r>
              <a:rPr lang="de-DE" altLang="zh-CN" sz="2400" kern="0" dirty="0" err="1" smtClean="0">
                <a:solidFill>
                  <a:srgbClr val="002060"/>
                </a:solidFill>
                <a:latin typeface="+mn-lt"/>
                <a:ea typeface="Arial Unicode MS" pitchFamily="2"/>
                <a:cs typeface="Tahoma" pitchFamily="2"/>
              </a:rPr>
              <a:t>its</a:t>
            </a:r>
            <a:r>
              <a:rPr lang="de-DE" altLang="zh-CN" sz="2400" kern="0" dirty="0" smtClean="0">
                <a:solidFill>
                  <a:srgbClr val="002060"/>
                </a:solidFill>
                <a:latin typeface="+mn-lt"/>
                <a:ea typeface="Arial Unicode MS" pitchFamily="2"/>
                <a:cs typeface="Tahoma" pitchFamily="2"/>
              </a:rPr>
              <a:t> derivative </a:t>
            </a:r>
            <a:r>
              <a:rPr lang="de-DE" altLang="zh-CN" sz="2400" kern="0" dirty="0" err="1" smtClean="0">
                <a:solidFill>
                  <a:srgbClr val="002060"/>
                </a:solidFill>
                <a:latin typeface="+mn-lt"/>
                <a:ea typeface="Arial Unicode MS" pitchFamily="2"/>
                <a:cs typeface="Tahoma" pitchFamily="2"/>
              </a:rPr>
              <a:t>information</a:t>
            </a:r>
            <a:r>
              <a:rPr lang="de-DE" altLang="zh-CN" sz="2400" kern="0" dirty="0" smtClean="0">
                <a:solidFill>
                  <a:srgbClr val="002060"/>
                </a:solidFill>
                <a:latin typeface="+mn-lt"/>
                <a:ea typeface="Arial Unicode MS" pitchFamily="2"/>
                <a:cs typeface="Tahoma" pitchFamily="2"/>
              </a:rPr>
              <a:t> </a:t>
            </a:r>
            <a:r>
              <a:rPr lang="de-DE" altLang="zh-CN" sz="2400" kern="0" dirty="0" err="1" smtClean="0">
                <a:solidFill>
                  <a:srgbClr val="002060"/>
                </a:solidFill>
                <a:latin typeface="+mn-lt"/>
                <a:ea typeface="Arial Unicode MS" pitchFamily="2"/>
                <a:cs typeface="Tahoma" pitchFamily="2"/>
              </a:rPr>
              <a:t>products</a:t>
            </a:r>
            <a:r>
              <a:rPr lang="de-DE" altLang="zh-CN" sz="2400"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cannot</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be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the</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subject</a:t>
            </a:r>
            <a:r>
              <a:rPr lang="de-DE" altLang="zh-CN" sz="2400" b="1" kern="0" dirty="0" smtClean="0">
                <a:solidFill>
                  <a:srgbClr val="002060"/>
                </a:solidFill>
                <a:latin typeface="+mn-lt"/>
                <a:ea typeface="Arial Unicode MS" pitchFamily="2"/>
                <a:cs typeface="Tahoma" pitchFamily="2"/>
              </a:rPr>
              <a:t> of </a:t>
            </a:r>
            <a:r>
              <a:rPr lang="de-DE" altLang="zh-CN" sz="2400" b="1" kern="0" dirty="0" err="1" smtClean="0">
                <a:solidFill>
                  <a:srgbClr val="002060"/>
                </a:solidFill>
                <a:latin typeface="+mn-lt"/>
                <a:ea typeface="Arial Unicode MS" pitchFamily="2"/>
                <a:cs typeface="Tahoma" pitchFamily="2"/>
              </a:rPr>
              <a:t>exclusive</a:t>
            </a:r>
            <a:r>
              <a:rPr lang="de-DE" altLang="zh-CN" sz="2400" b="1" kern="0" dirty="0" smtClean="0">
                <a:solidFill>
                  <a:srgbClr val="002060"/>
                </a:solidFill>
                <a:latin typeface="+mn-lt"/>
                <a:ea typeface="Arial Unicode MS" pitchFamily="2"/>
                <a:cs typeface="Tahoma" pitchFamily="2"/>
              </a:rPr>
              <a:t> private </a:t>
            </a:r>
            <a:r>
              <a:rPr lang="de-DE" altLang="zh-CN" sz="2400" b="1" kern="0" dirty="0" err="1" smtClean="0">
                <a:solidFill>
                  <a:srgbClr val="002060"/>
                </a:solidFill>
                <a:latin typeface="+mn-lt"/>
                <a:ea typeface="Arial Unicode MS" pitchFamily="2"/>
                <a:cs typeface="Tahoma" pitchFamily="2"/>
              </a:rPr>
              <a:t>property</a:t>
            </a:r>
            <a:r>
              <a:rPr lang="de-DE" altLang="zh-CN" sz="2400" b="1" kern="0" dirty="0" smtClean="0">
                <a:solidFill>
                  <a:srgbClr val="002060"/>
                </a:solidFill>
                <a:latin typeface="+mn-lt"/>
                <a:ea typeface="Arial Unicode MS" pitchFamily="2"/>
                <a:cs typeface="Tahoma" pitchFamily="2"/>
              </a:rPr>
              <a:t> </a:t>
            </a:r>
            <a:r>
              <a:rPr lang="de-DE" altLang="zh-CN" sz="2400" b="1" kern="0" dirty="0" err="1" smtClean="0">
                <a:solidFill>
                  <a:srgbClr val="002060"/>
                </a:solidFill>
                <a:latin typeface="+mn-lt"/>
                <a:ea typeface="Arial Unicode MS" pitchFamily="2"/>
                <a:cs typeface="Tahoma" pitchFamily="2"/>
              </a:rPr>
              <a:t>rights</a:t>
            </a:r>
            <a:endParaRPr lang="de-DE" sz="2000" kern="0" dirty="0">
              <a:solidFill>
                <a:srgbClr val="002060"/>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Lst>
  </p:timing>
</p:sld>
</file>

<file path=ppt/theme/theme1.xml><?xml version="1.0" encoding="utf-8"?>
<a:theme xmlns:a="http://schemas.openxmlformats.org/drawingml/2006/main" name="Networ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file:///C:/Dokumente%20und%20Einstellungen/00-Laufendes/Vortraege2010/IFLA-Goetebur/Goteborg2010-PP-HM260710-OO.odp/Network</Template>
  <TotalTime>0</TotalTime>
  <Words>591</Words>
  <Application>Microsoft Office PowerPoint</Application>
  <PresentationFormat>Bildschirmpräsentation (4:3)</PresentationFormat>
  <Paragraphs>217</Paragraphs>
  <Slides>14</Slides>
  <Notes>13</Notes>
  <HiddenSlides>0</HiddenSlides>
  <MMClips>0</MMClips>
  <ScaleCrop>false</ScaleCrop>
  <HeadingPairs>
    <vt:vector size="4" baseType="variant">
      <vt:variant>
        <vt:lpstr>Design</vt:lpstr>
      </vt:variant>
      <vt:variant>
        <vt:i4>3</vt:i4>
      </vt:variant>
      <vt:variant>
        <vt:lpstr>Folientitel</vt:lpstr>
      </vt:variant>
      <vt:variant>
        <vt:i4>14</vt:i4>
      </vt:variant>
    </vt:vector>
  </HeadingPairs>
  <TitlesOfParts>
    <vt:vector size="17" baseType="lpstr">
      <vt:lpstr>Network</vt:lpstr>
      <vt:lpstr>Standard 1</vt:lpstr>
      <vt:lpstr>Standard</vt:lpstr>
      <vt:lpstr>Rainer Kuhlen Department of Computer and Information Science University of Konstanz, Germany</vt:lpstr>
      <vt:lpstr>Folie 2</vt:lpstr>
      <vt:lpstr> Commons</vt:lpstr>
      <vt:lpstr>Commons</vt:lpstr>
      <vt:lpstr>Institutionalizing  common-pool resources making them commons</vt:lpstr>
      <vt:lpstr>Institutionalizing  common-pool resources making them commons</vt:lpstr>
      <vt:lpstr>Folie 7</vt:lpstr>
      <vt:lpstr>What needs to be done? Consequences</vt:lpstr>
      <vt:lpstr>Folie 9</vt:lpstr>
      <vt:lpstr>Folie 10</vt:lpstr>
      <vt:lpstr>Conclusion</vt:lpstr>
      <vt:lpstr>Folie 12</vt:lpstr>
      <vt:lpstr>Folie 13</vt:lpstr>
      <vt:lpstr>Folie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Open-colognefinal-141210</dc:title>
  <dc:creator>Rainer Kuhlen</dc:creator>
  <cp:lastModifiedBy>rk</cp:lastModifiedBy>
  <cp:revision>311</cp:revision>
  <cp:lastPrinted>1601-01-01T00:00:00Z</cp:lastPrinted>
  <dcterms:created xsi:type="dcterms:W3CDTF">2010-07-07T12:18:28Z</dcterms:created>
  <dcterms:modified xsi:type="dcterms:W3CDTF">2012-06-05T05:40:27Z</dcterms:modified>
</cp:coreProperties>
</file>