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58"/>
  </p:notesMasterIdLst>
  <p:handoutMasterIdLst>
    <p:handoutMasterId r:id="rId59"/>
  </p:handoutMasterIdLst>
  <p:sldIdLst>
    <p:sldId id="256" r:id="rId2"/>
    <p:sldId id="257" r:id="rId3"/>
    <p:sldId id="302" r:id="rId4"/>
    <p:sldId id="322" r:id="rId5"/>
    <p:sldId id="323" r:id="rId6"/>
    <p:sldId id="259" r:id="rId7"/>
    <p:sldId id="261" r:id="rId8"/>
    <p:sldId id="262" r:id="rId9"/>
    <p:sldId id="312" r:id="rId10"/>
    <p:sldId id="264" r:id="rId11"/>
    <p:sldId id="314" r:id="rId12"/>
    <p:sldId id="266" r:id="rId13"/>
    <p:sldId id="324" r:id="rId14"/>
    <p:sldId id="269" r:id="rId15"/>
    <p:sldId id="320" r:id="rId16"/>
    <p:sldId id="315" r:id="rId17"/>
    <p:sldId id="317" r:id="rId18"/>
    <p:sldId id="316" r:id="rId19"/>
    <p:sldId id="325" r:id="rId20"/>
    <p:sldId id="268" r:id="rId21"/>
    <p:sldId id="326" r:id="rId22"/>
    <p:sldId id="327" r:id="rId23"/>
    <p:sldId id="328" r:id="rId24"/>
    <p:sldId id="329" r:id="rId25"/>
    <p:sldId id="270" r:id="rId26"/>
    <p:sldId id="330" r:id="rId27"/>
    <p:sldId id="271" r:id="rId28"/>
    <p:sldId id="272" r:id="rId29"/>
    <p:sldId id="273" r:id="rId30"/>
    <p:sldId id="334" r:id="rId31"/>
    <p:sldId id="335" r:id="rId32"/>
    <p:sldId id="331" r:id="rId33"/>
    <p:sldId id="319" r:id="rId34"/>
    <p:sldId id="308" r:id="rId35"/>
    <p:sldId id="309" r:id="rId36"/>
    <p:sldId id="307" r:id="rId37"/>
    <p:sldId id="311" r:id="rId38"/>
    <p:sldId id="336" r:id="rId39"/>
    <p:sldId id="337" r:id="rId40"/>
    <p:sldId id="343" r:id="rId41"/>
    <p:sldId id="339" r:id="rId42"/>
    <p:sldId id="338" r:id="rId43"/>
    <p:sldId id="340" r:id="rId44"/>
    <p:sldId id="341" r:id="rId45"/>
    <p:sldId id="342" r:id="rId46"/>
    <p:sldId id="281" r:id="rId47"/>
    <p:sldId id="346" r:id="rId48"/>
    <p:sldId id="349" r:id="rId49"/>
    <p:sldId id="350" r:id="rId50"/>
    <p:sldId id="345" r:id="rId51"/>
    <p:sldId id="352" r:id="rId52"/>
    <p:sldId id="351" r:id="rId53"/>
    <p:sldId id="344" r:id="rId54"/>
    <p:sldId id="355" r:id="rId55"/>
    <p:sldId id="354" r:id="rId56"/>
    <p:sldId id="353" r:id="rId57"/>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88" autoAdjust="0"/>
    <p:restoredTop sz="94686" autoAdjust="0"/>
  </p:normalViewPr>
  <p:slideViewPr>
    <p:cSldViewPr>
      <p:cViewPr varScale="1">
        <p:scale>
          <a:sx n="80" d="100"/>
          <a:sy n="80" d="100"/>
        </p:scale>
        <p:origin x="-1565"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2"/>
          <p:cNvSpPr txBox="1">
            <a:spLocks noGrp="1"/>
          </p:cNvSpPr>
          <p:nvPr>
            <p:ph type="hdr" sz="quarter"/>
          </p:nvPr>
        </p:nvSpPr>
        <p:spPr>
          <a:xfrm>
            <a:off x="0" y="0"/>
            <a:ext cx="2971800" cy="457200"/>
          </a:xfrm>
          <a:prstGeom prst="rect">
            <a:avLst/>
          </a:prstGeom>
          <a:noFill/>
          <a:ln>
            <a:noFill/>
          </a:ln>
        </p:spPr>
        <p:txBody>
          <a:bodyPr vert="horz" wrap="square" lIns="91440" tIns="45720" rIns="91440" bIns="45720" anchor="t" anchorCtr="0" compatLnSpc="0"/>
          <a:lstStyle>
            <a:lvl1pPr fontAlgn="auto" hangingPunct="0">
              <a:spcBef>
                <a:spcPts val="0"/>
              </a:spcBef>
              <a:spcAft>
                <a:spcPts val="0"/>
              </a:spcAft>
              <a:defRPr kern="0">
                <a:solidFill>
                  <a:srgbClr val="000000"/>
                </a:solidFill>
                <a:latin typeface="Arial" pitchFamily="18"/>
                <a:ea typeface="Arial Unicode MS" pitchFamily="2"/>
                <a:cs typeface="Tahoma" pitchFamily="2"/>
              </a:defRPr>
            </a:lvl1pPr>
          </a:lstStyle>
          <a:p>
            <a:pPr>
              <a:defRPr sz="1800" b="0" i="0" u="none" strike="noStrike" kern="0" cap="none" spc="0" baseline="0">
                <a:solidFill>
                  <a:srgbClr val="000000"/>
                </a:solidFill>
                <a:uFillTx/>
              </a:defRPr>
            </a:pPr>
            <a:endParaRPr lang="de-DE"/>
          </a:p>
        </p:txBody>
      </p:sp>
      <p:sp>
        <p:nvSpPr>
          <p:cNvPr id="3" name="Rectangle 3"/>
          <p:cNvSpPr txBox="1">
            <a:spLocks noGrp="1"/>
          </p:cNvSpPr>
          <p:nvPr>
            <p:ph type="dt" sz="quarter" idx="1"/>
          </p:nvPr>
        </p:nvSpPr>
        <p:spPr>
          <a:xfrm>
            <a:off x="3884613" y="0"/>
            <a:ext cx="2971800" cy="457200"/>
          </a:xfrm>
          <a:prstGeom prst="rect">
            <a:avLst/>
          </a:prstGeom>
          <a:noFill/>
          <a:ln>
            <a:noFill/>
          </a:ln>
        </p:spPr>
        <p:txBody>
          <a:bodyPr vert="horz" wrap="square" lIns="91440" tIns="45720" rIns="91440" bIns="45720" anchor="t" anchorCtr="0" compatLnSpc="0"/>
          <a:lstStyle>
            <a:lvl1pPr fontAlgn="auto" hangingPunct="0">
              <a:spcBef>
                <a:spcPts val="0"/>
              </a:spcBef>
              <a:spcAft>
                <a:spcPts val="0"/>
              </a:spcAft>
              <a:defRPr kern="0">
                <a:solidFill>
                  <a:srgbClr val="000000"/>
                </a:solidFill>
                <a:latin typeface="Arial" pitchFamily="18"/>
                <a:ea typeface="Arial Unicode MS" pitchFamily="2"/>
                <a:cs typeface="Tahoma" pitchFamily="2"/>
              </a:defRPr>
            </a:lvl1pPr>
          </a:lstStyle>
          <a:p>
            <a:pPr>
              <a:defRPr sz="1800" b="0" i="0" u="none" strike="noStrike" kern="0" cap="none" spc="0" baseline="0">
                <a:solidFill>
                  <a:srgbClr val="000000"/>
                </a:solidFill>
                <a:uFillTx/>
              </a:defRPr>
            </a:pPr>
            <a:endParaRPr lang="de-DE"/>
          </a:p>
        </p:txBody>
      </p:sp>
      <p:sp>
        <p:nvSpPr>
          <p:cNvPr id="4" name="Rectangle 4"/>
          <p:cNvSpPr txBox="1">
            <a:spLocks noGrp="1"/>
          </p:cNvSpPr>
          <p:nvPr>
            <p:ph type="ftr" sz="quarter" idx="2"/>
          </p:nvPr>
        </p:nvSpPr>
        <p:spPr>
          <a:xfrm>
            <a:off x="0" y="8685213"/>
            <a:ext cx="2971800" cy="457200"/>
          </a:xfrm>
          <a:prstGeom prst="rect">
            <a:avLst/>
          </a:prstGeom>
          <a:noFill/>
          <a:ln>
            <a:noFill/>
          </a:ln>
        </p:spPr>
        <p:txBody>
          <a:bodyPr vert="horz" wrap="square" lIns="91440" tIns="45720" rIns="91440" bIns="45720" anchor="b" anchorCtr="0" compatLnSpc="0"/>
          <a:lstStyle>
            <a:lvl1pPr fontAlgn="auto" hangingPunct="0">
              <a:spcBef>
                <a:spcPts val="0"/>
              </a:spcBef>
              <a:spcAft>
                <a:spcPts val="0"/>
              </a:spcAft>
              <a:defRPr kern="0">
                <a:solidFill>
                  <a:srgbClr val="000000"/>
                </a:solidFill>
                <a:latin typeface="Arial" pitchFamily="18"/>
                <a:ea typeface="Arial Unicode MS" pitchFamily="2"/>
                <a:cs typeface="Tahoma" pitchFamily="2"/>
              </a:defRPr>
            </a:lvl1pPr>
          </a:lstStyle>
          <a:p>
            <a:pPr>
              <a:defRPr sz="1800" b="0" i="0" u="none" strike="noStrike" kern="0" cap="none" spc="0" baseline="0">
                <a:solidFill>
                  <a:srgbClr val="000000"/>
                </a:solidFill>
                <a:uFillTx/>
              </a:defRPr>
            </a:pPr>
            <a:endParaRPr lang="de-DE"/>
          </a:p>
        </p:txBody>
      </p:sp>
      <p:sp>
        <p:nvSpPr>
          <p:cNvPr id="5" name="Rectangle 5"/>
          <p:cNvSpPr txBox="1">
            <a:spLocks noGrp="1"/>
          </p:cNvSpPr>
          <p:nvPr>
            <p:ph type="sldNum" sz="quarter" idx="3"/>
          </p:nvPr>
        </p:nvSpPr>
        <p:spPr>
          <a:xfrm>
            <a:off x="3884613" y="8685213"/>
            <a:ext cx="2971800" cy="457200"/>
          </a:xfrm>
          <a:prstGeom prst="rect">
            <a:avLst/>
          </a:prstGeom>
          <a:noFill/>
          <a:ln>
            <a:noFill/>
          </a:ln>
        </p:spPr>
        <p:txBody>
          <a:bodyPr vert="horz" wrap="square" lIns="91440" tIns="45720" rIns="91440" bIns="45720" anchor="b" anchorCtr="0" compatLnSpc="0"/>
          <a:lstStyle>
            <a:lvl1pPr algn="r" fontAlgn="auto">
              <a:spcBef>
                <a:spcPts val="0"/>
              </a:spcBef>
              <a:spcAft>
                <a:spcPts val="0"/>
              </a:spcAft>
              <a:defRPr sz="1800" kern="0">
                <a:solidFill>
                  <a:srgbClr val="000000"/>
                </a:solidFill>
                <a:latin typeface="Arial" pitchFamily="18"/>
                <a:ea typeface="Arial Unicode MS" pitchFamily="2"/>
                <a:cs typeface="Arial" pitchFamily="2"/>
              </a:defRPr>
            </a:lvl1pPr>
          </a:lstStyle>
          <a:p>
            <a:pPr>
              <a:defRPr sz="1800" b="0" i="0" u="none" strike="noStrike" kern="0" cap="none" spc="0" baseline="0">
                <a:solidFill>
                  <a:srgbClr val="000000"/>
                </a:solidFill>
                <a:uFillTx/>
              </a:defRPr>
            </a:pPr>
            <a:fld id="{D83DD35B-02DB-4B01-B45A-16BB2E966B2C}" type="slidenum">
              <a:rPr lang="en-US"/>
              <a:pPr>
                <a:defRPr sz="1800" b="0" i="0" u="none" strike="noStrike" kern="0" cap="none" spc="0" baseline="0">
                  <a:solidFill>
                    <a:srgbClr val="000000"/>
                  </a:solidFill>
                  <a:uFillTx/>
                </a:defRPr>
              </a:pPr>
              <a:t>‹Nr.›</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2"/>
          <p:cNvSpPr txBox="1">
            <a:spLocks noGrp="1"/>
          </p:cNvSpPr>
          <p:nvPr>
            <p:ph type="hdr" sz="quarter"/>
          </p:nvPr>
        </p:nvSpPr>
        <p:spPr>
          <a:xfrm>
            <a:off x="0" y="0"/>
            <a:ext cx="2971800" cy="457200"/>
          </a:xfrm>
          <a:prstGeom prst="rect">
            <a:avLst/>
          </a:prstGeom>
          <a:noFill/>
          <a:ln>
            <a:noFill/>
          </a:ln>
        </p:spPr>
        <p:txBody>
          <a:bodyPr vert="horz" wrap="square" lIns="91440" tIns="45720" rIns="91440" bIns="45720" anchor="t" anchorCtr="0" compatLnSpc="1"/>
          <a:lstStyle>
            <a:lvl1pPr marL="0" marR="0" lvl="0" indent="0" algn="l" defTabSz="914400" rtl="0" fontAlgn="auto" hangingPunct="0">
              <a:lnSpc>
                <a:spcPct val="100000"/>
              </a:lnSpc>
              <a:spcBef>
                <a:spcPts val="0"/>
              </a:spcBef>
              <a:spcAft>
                <a:spcPts val="0"/>
              </a:spcAft>
              <a:buNone/>
              <a:tabLst/>
              <a:defRPr lang="de-DE" sz="2400" b="0" i="0" u="none" strike="noStrike" kern="1200" cap="none" spc="0" baseline="0">
                <a:solidFill>
                  <a:srgbClr val="000000"/>
                </a:solidFill>
                <a:uFillTx/>
                <a:latin typeface="Times New Roman" pitchFamily="18"/>
                <a:ea typeface="Arial Unicode MS" pitchFamily="2"/>
                <a:cs typeface="Tahoma" pitchFamily="2"/>
              </a:defRPr>
            </a:lvl1pPr>
          </a:lstStyle>
          <a:p>
            <a:pPr>
              <a:defRPr/>
            </a:pPr>
            <a:endParaRPr/>
          </a:p>
        </p:txBody>
      </p:sp>
      <p:sp>
        <p:nvSpPr>
          <p:cNvPr id="3" name="Rectangle 3"/>
          <p:cNvSpPr txBox="1">
            <a:spLocks noGrp="1"/>
          </p:cNvSpPr>
          <p:nvPr>
            <p:ph type="dt" idx="1"/>
          </p:nvPr>
        </p:nvSpPr>
        <p:spPr>
          <a:xfrm>
            <a:off x="3884613" y="0"/>
            <a:ext cx="2971800" cy="457200"/>
          </a:xfrm>
          <a:prstGeom prst="rect">
            <a:avLst/>
          </a:prstGeom>
          <a:noFill/>
          <a:ln>
            <a:noFill/>
          </a:ln>
        </p:spPr>
        <p:txBody>
          <a:bodyPr vert="horz" wrap="square" lIns="91440" tIns="45720" rIns="91440" bIns="45720" anchor="t" anchorCtr="0" compatLnSpc="1"/>
          <a:lstStyle>
            <a:lvl1pPr marL="0" marR="0" lvl="0" indent="0" algn="l" defTabSz="914400" rtl="0" fontAlgn="auto" hangingPunct="0">
              <a:lnSpc>
                <a:spcPct val="100000"/>
              </a:lnSpc>
              <a:spcBef>
                <a:spcPts val="0"/>
              </a:spcBef>
              <a:spcAft>
                <a:spcPts val="0"/>
              </a:spcAft>
              <a:buNone/>
              <a:tabLst/>
              <a:defRPr lang="de-DE" sz="2400" b="0" i="0" u="none" strike="noStrike" kern="1200" cap="none" spc="0" baseline="0">
                <a:solidFill>
                  <a:srgbClr val="000000"/>
                </a:solidFill>
                <a:uFillTx/>
                <a:latin typeface="Times New Roman" pitchFamily="18"/>
                <a:ea typeface="Arial Unicode MS" pitchFamily="2"/>
                <a:cs typeface="Tahoma" pitchFamily="2"/>
              </a:defRPr>
            </a:lvl1pPr>
          </a:lstStyle>
          <a:p>
            <a:pPr>
              <a:defRPr/>
            </a:pPr>
            <a:endParaRPr/>
          </a:p>
        </p:txBody>
      </p:sp>
      <p:sp>
        <p:nvSpPr>
          <p:cNvPr id="59396" name="Rectangle 4"/>
          <p:cNvSpPr>
            <a:spLocks noGrp="1" noRot="1" noChangeAspect="1"/>
          </p:cNvSpPr>
          <p:nvPr>
            <p:ph type="sldImg" idx="2"/>
          </p:nvPr>
        </p:nvSpPr>
        <p:spPr bwMode="auto">
          <a:xfrm>
            <a:off x="1143000" y="685800"/>
            <a:ext cx="4572000" cy="3429000"/>
          </a:xfrm>
          <a:prstGeom prst="rect">
            <a:avLst/>
          </a:prstGeom>
          <a:noFill/>
          <a:ln w="9525">
            <a:noFill/>
            <a:miter lim="800000"/>
            <a:headEnd/>
            <a:tailEnd/>
          </a:ln>
        </p:spPr>
      </p:sp>
      <p:sp>
        <p:nvSpPr>
          <p:cNvPr id="5" name="Rectangle 5"/>
          <p:cNvSpPr txBox="1">
            <a:spLocks noGrp="1"/>
          </p:cNvSpPr>
          <p:nvPr>
            <p:ph type="body" sz="quarter" idx="3"/>
          </p:nvPr>
        </p:nvSpPr>
        <p:spPr>
          <a:xfrm>
            <a:off x="685800" y="4343400"/>
            <a:ext cx="5486400" cy="4114800"/>
          </a:xfrm>
          <a:prstGeom prst="rect">
            <a:avLst/>
          </a:prstGeom>
          <a:noFill/>
          <a:ln>
            <a:noFill/>
          </a:ln>
        </p:spPr>
        <p:txBody>
          <a:bodyPr vert="horz" wrap="square" lIns="91440" tIns="45720" rIns="91440" bIns="45720" anchor="t" anchorCtr="0" compatLnSpc="1"/>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Rectangle 6"/>
          <p:cNvSpPr txBox="1">
            <a:spLocks noGrp="1"/>
          </p:cNvSpPr>
          <p:nvPr>
            <p:ph type="ftr" sz="quarter" idx="4"/>
          </p:nvPr>
        </p:nvSpPr>
        <p:spPr>
          <a:xfrm>
            <a:off x="0" y="8685213"/>
            <a:ext cx="2971800" cy="457200"/>
          </a:xfrm>
          <a:prstGeom prst="rect">
            <a:avLst/>
          </a:prstGeom>
          <a:noFill/>
          <a:ln>
            <a:noFill/>
          </a:ln>
        </p:spPr>
        <p:txBody>
          <a:bodyPr vert="horz" wrap="square" lIns="91440" tIns="45720" rIns="91440" bIns="45720" anchor="b" anchorCtr="0" compatLnSpc="1"/>
          <a:lstStyle>
            <a:lvl1pPr marL="0" marR="0" lvl="0" indent="0" algn="l" defTabSz="914400" rtl="0" fontAlgn="auto" hangingPunct="0">
              <a:lnSpc>
                <a:spcPct val="100000"/>
              </a:lnSpc>
              <a:spcBef>
                <a:spcPts val="0"/>
              </a:spcBef>
              <a:spcAft>
                <a:spcPts val="0"/>
              </a:spcAft>
              <a:buNone/>
              <a:tabLst/>
              <a:defRPr lang="de-DE" sz="2400" b="0" i="0" u="none" strike="noStrike" kern="1200" cap="none" spc="0" baseline="0">
                <a:solidFill>
                  <a:srgbClr val="000000"/>
                </a:solidFill>
                <a:uFillTx/>
                <a:latin typeface="Times New Roman" pitchFamily="18"/>
                <a:ea typeface="Arial Unicode MS" pitchFamily="2"/>
                <a:cs typeface="Tahoma" pitchFamily="2"/>
              </a:defRPr>
            </a:lvl1pPr>
          </a:lstStyle>
          <a:p>
            <a:pPr>
              <a:defRPr/>
            </a:pPr>
            <a:endParaRPr/>
          </a:p>
        </p:txBody>
      </p:sp>
      <p:sp>
        <p:nvSpPr>
          <p:cNvPr id="7" name="Rectangle 7"/>
          <p:cNvSpPr txBox="1">
            <a:spLocks noGrp="1"/>
          </p:cNvSpPr>
          <p:nvPr>
            <p:ph type="sldNum" sz="quarter" idx="5"/>
          </p:nvPr>
        </p:nvSpPr>
        <p:spPr>
          <a:xfrm>
            <a:off x="3884613" y="8685213"/>
            <a:ext cx="2971800" cy="457200"/>
          </a:xfrm>
          <a:prstGeom prst="rect">
            <a:avLst/>
          </a:prstGeom>
          <a:noFill/>
          <a:ln>
            <a:noFill/>
          </a:ln>
        </p:spPr>
        <p:txBody>
          <a:bodyPr vert="horz" wrap="square" lIns="91440" tIns="45720" rIns="91440" bIns="45720" anchor="b" anchorCtr="0" compatLnSpc="1"/>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Arial" pitchFamily="18"/>
                <a:ea typeface="Arial Unicode MS" pitchFamily="2"/>
                <a:cs typeface="Arial" pitchFamily="2"/>
              </a:defRPr>
            </a:lvl1pPr>
          </a:lstStyle>
          <a:p>
            <a:pPr>
              <a:defRPr/>
            </a:pPr>
            <a:fld id="{9EC06363-6092-4F8B-ACE4-DAC5369CFF5F}" type="slidenum">
              <a:rPr/>
              <a:pPr>
                <a:defRPr/>
              </a:pPr>
              <a:t>‹Nr.›</a:t>
            </a:fld>
            <a:endParaRPr/>
          </a:p>
        </p:txBody>
      </p:sp>
    </p:spTree>
  </p:cSld>
  <p:clrMap bg1="lt1" tx1="dk1" bg2="lt2" tx2="dk2" accent1="accent1" accent2="accent2" accent3="accent3" accent4="accent4" accent5="accent5" accent6="accent6" hlink="hlink" folHlink="folHlink"/>
  <p:notesStyle>
    <a:lvl1pPr algn="l" rtl="0" eaLnBrk="0" fontAlgn="base" hangingPunct="0">
      <a:spcBef>
        <a:spcPts val="400"/>
      </a:spcBef>
      <a:spcAft>
        <a:spcPct val="0"/>
      </a:spcAft>
      <a:defRPr lang="en-US" sz="1200" kern="1200">
        <a:solidFill>
          <a:srgbClr val="000000"/>
        </a:solidFill>
        <a:latin typeface="Arial" pitchFamily="18"/>
        <a:ea typeface="Arial Unicode MS" pitchFamily="2"/>
        <a:cs typeface="Arial" pitchFamily="2"/>
      </a:defRPr>
    </a:lvl1pPr>
    <a:lvl2pPr marL="457200" lvl="1" algn="l" rtl="0" eaLnBrk="0" fontAlgn="base" hangingPunct="0">
      <a:spcBef>
        <a:spcPts val="400"/>
      </a:spcBef>
      <a:spcAft>
        <a:spcPct val="0"/>
      </a:spcAft>
      <a:defRPr lang="en-US" sz="1200" kern="1200">
        <a:solidFill>
          <a:srgbClr val="000000"/>
        </a:solidFill>
        <a:latin typeface="Arial" pitchFamily="18"/>
        <a:ea typeface="Arial Unicode MS" pitchFamily="2"/>
        <a:cs typeface="Arial" pitchFamily="2"/>
      </a:defRPr>
    </a:lvl2pPr>
    <a:lvl3pPr marL="914400" lvl="2" algn="l" rtl="0" eaLnBrk="0" fontAlgn="base" hangingPunct="0">
      <a:spcBef>
        <a:spcPts val="400"/>
      </a:spcBef>
      <a:spcAft>
        <a:spcPct val="0"/>
      </a:spcAft>
      <a:defRPr lang="en-US" sz="1200" kern="1200">
        <a:solidFill>
          <a:srgbClr val="000000"/>
        </a:solidFill>
        <a:latin typeface="Arial" pitchFamily="18"/>
        <a:ea typeface="Arial Unicode MS" pitchFamily="2"/>
        <a:cs typeface="Arial" pitchFamily="2"/>
      </a:defRPr>
    </a:lvl3pPr>
    <a:lvl4pPr marL="1371600" lvl="3" algn="l" rtl="0" eaLnBrk="0" fontAlgn="base" hangingPunct="0">
      <a:spcBef>
        <a:spcPts val="400"/>
      </a:spcBef>
      <a:spcAft>
        <a:spcPct val="0"/>
      </a:spcAft>
      <a:defRPr lang="en-US" sz="1200" kern="1200">
        <a:solidFill>
          <a:srgbClr val="000000"/>
        </a:solidFill>
        <a:latin typeface="Arial" pitchFamily="18"/>
        <a:ea typeface="Arial Unicode MS" pitchFamily="2"/>
        <a:cs typeface="Arial" pitchFamily="2"/>
      </a:defRPr>
    </a:lvl4pPr>
    <a:lvl5pPr marL="1828800" lvl="4" algn="l" rtl="0" eaLnBrk="0" fontAlgn="base" hangingPunct="0">
      <a:spcBef>
        <a:spcPts val="400"/>
      </a:spcBef>
      <a:spcAft>
        <a:spcPct val="0"/>
      </a:spcAft>
      <a:defRPr lang="en-US" sz="1200" kern="1200">
        <a:solidFill>
          <a:srgbClr val="000000"/>
        </a:solidFill>
        <a:latin typeface="Arial" pitchFamily="18"/>
        <a:ea typeface="Arial Unicode MS" pitchFamily="2"/>
        <a:cs typeface="Arial" pitchFamily="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noFill/>
        </p:spPr>
        <p:txBody>
          <a:bodyPr lIns="0" tIns="0" rIns="0" bIns="0" numCol="1">
            <a:prstTxWarp prst="textNoShape">
              <a:avLst/>
            </a:prstTxWarp>
            <a:spAutoFit/>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lienbildplatzhalter 1"/>
          <p:cNvSpPr>
            <a:spLocks noGrp="1" noRot="1" noChangeAspect="1" noTextEdit="1"/>
          </p:cNvSpPr>
          <p:nvPr>
            <p:ph type="sldImg"/>
          </p:nvPr>
        </p:nvSpPr>
        <p:spPr>
          <a:solidFill>
            <a:srgbClr val="4F81BD"/>
          </a:solidFill>
          <a:ln w="25557">
            <a:solidFill>
              <a:srgbClr val="385D8A"/>
            </a:solidFill>
          </a:ln>
        </p:spPr>
      </p:sp>
      <p:sp>
        <p:nvSpPr>
          <p:cNvPr id="68611"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lienbildplatzhalter 1"/>
          <p:cNvSpPr>
            <a:spLocks noGrp="1" noRot="1" noChangeAspect="1" noTextEdit="1"/>
          </p:cNvSpPr>
          <p:nvPr>
            <p:ph type="sldImg"/>
          </p:nvPr>
        </p:nvSpPr>
        <p:spPr>
          <a:solidFill>
            <a:srgbClr val="4F81BD"/>
          </a:solidFill>
          <a:ln w="25557">
            <a:solidFill>
              <a:srgbClr val="385D8A"/>
            </a:solidFill>
          </a:ln>
        </p:spPr>
      </p:sp>
      <p:sp>
        <p:nvSpPr>
          <p:cNvPr id="68611"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lienbildplatzhalter 1"/>
          <p:cNvSpPr>
            <a:spLocks noGrp="1" noRot="1" noChangeAspect="1" noTextEdit="1"/>
          </p:cNvSpPr>
          <p:nvPr>
            <p:ph type="sldImg"/>
          </p:nvPr>
        </p:nvSpPr>
        <p:spPr>
          <a:solidFill>
            <a:srgbClr val="4F81BD"/>
          </a:solidFill>
          <a:ln w="25557">
            <a:solidFill>
              <a:srgbClr val="385D8A"/>
            </a:solidFill>
          </a:ln>
        </p:spPr>
      </p:sp>
      <p:sp>
        <p:nvSpPr>
          <p:cNvPr id="70659"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lienbildplatzhalter 1"/>
          <p:cNvSpPr>
            <a:spLocks noGrp="1" noRot="1" noChangeAspect="1" noTextEdit="1"/>
          </p:cNvSpPr>
          <p:nvPr>
            <p:ph type="sldImg"/>
          </p:nvPr>
        </p:nvSpPr>
        <p:spPr>
          <a:solidFill>
            <a:srgbClr val="4F81BD"/>
          </a:solidFill>
          <a:ln w="25557">
            <a:solidFill>
              <a:srgbClr val="385D8A"/>
            </a:solidFill>
          </a:ln>
        </p:spPr>
      </p:sp>
      <p:sp>
        <p:nvSpPr>
          <p:cNvPr id="71683"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olienbildplatzhalter 1"/>
          <p:cNvSpPr>
            <a:spLocks noGrp="1" noRot="1" noChangeAspect="1" noTextEdit="1"/>
          </p:cNvSpPr>
          <p:nvPr>
            <p:ph type="sldImg"/>
          </p:nvPr>
        </p:nvSpPr>
        <p:spPr>
          <a:solidFill>
            <a:srgbClr val="4F81BD"/>
          </a:solidFill>
          <a:ln w="25557">
            <a:solidFill>
              <a:srgbClr val="385D8A"/>
            </a:solidFill>
          </a:ln>
        </p:spPr>
      </p:sp>
      <p:sp>
        <p:nvSpPr>
          <p:cNvPr id="73731"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lienbildplatzhalter 1"/>
          <p:cNvSpPr>
            <a:spLocks noGrp="1" noRot="1" noChangeAspect="1" noTextEdit="1"/>
          </p:cNvSpPr>
          <p:nvPr>
            <p:ph type="sldImg"/>
          </p:nvPr>
        </p:nvSpPr>
        <p:spPr>
          <a:solidFill>
            <a:srgbClr val="4F81BD"/>
          </a:solidFill>
          <a:ln w="25557">
            <a:solidFill>
              <a:srgbClr val="385D8A"/>
            </a:solidFill>
          </a:ln>
        </p:spPr>
      </p:sp>
      <p:sp>
        <p:nvSpPr>
          <p:cNvPr id="71683"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lienbildplatzhalter 1"/>
          <p:cNvSpPr>
            <a:spLocks noGrp="1" noRot="1" noChangeAspect="1" noTextEdit="1"/>
          </p:cNvSpPr>
          <p:nvPr>
            <p:ph type="sldImg"/>
          </p:nvPr>
        </p:nvSpPr>
        <p:spPr>
          <a:solidFill>
            <a:srgbClr val="4F81BD"/>
          </a:solidFill>
          <a:ln w="25557">
            <a:solidFill>
              <a:srgbClr val="385D8A"/>
            </a:solidFill>
          </a:ln>
        </p:spPr>
      </p:sp>
      <p:sp>
        <p:nvSpPr>
          <p:cNvPr id="71683"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lienbildplatzhalter 1"/>
          <p:cNvSpPr>
            <a:spLocks noGrp="1" noRot="1" noChangeAspect="1" noTextEdit="1"/>
          </p:cNvSpPr>
          <p:nvPr>
            <p:ph type="sldImg"/>
          </p:nvPr>
        </p:nvSpPr>
        <p:spPr>
          <a:solidFill>
            <a:srgbClr val="4F81BD"/>
          </a:solidFill>
          <a:ln w="25557">
            <a:solidFill>
              <a:srgbClr val="385D8A"/>
            </a:solidFill>
          </a:ln>
        </p:spPr>
      </p:sp>
      <p:sp>
        <p:nvSpPr>
          <p:cNvPr id="71683"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lienbildplatzhalter 1"/>
          <p:cNvSpPr>
            <a:spLocks noGrp="1" noRot="1" noChangeAspect="1" noTextEdit="1"/>
          </p:cNvSpPr>
          <p:nvPr>
            <p:ph type="sldImg"/>
          </p:nvPr>
        </p:nvSpPr>
        <p:spPr>
          <a:solidFill>
            <a:srgbClr val="4F81BD"/>
          </a:solidFill>
          <a:ln w="25557">
            <a:solidFill>
              <a:srgbClr val="385D8A"/>
            </a:solidFill>
          </a:ln>
        </p:spPr>
      </p:sp>
      <p:sp>
        <p:nvSpPr>
          <p:cNvPr id="71683"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lienbildplatzhalter 1"/>
          <p:cNvSpPr>
            <a:spLocks noGrp="1" noRot="1" noChangeAspect="1" noTextEdit="1"/>
          </p:cNvSpPr>
          <p:nvPr>
            <p:ph type="sldImg"/>
          </p:nvPr>
        </p:nvSpPr>
        <p:spPr>
          <a:solidFill>
            <a:srgbClr val="4F81BD"/>
          </a:solidFill>
          <a:ln w="25557">
            <a:solidFill>
              <a:srgbClr val="385D8A"/>
            </a:solidFill>
          </a:ln>
        </p:spPr>
      </p:sp>
      <p:sp>
        <p:nvSpPr>
          <p:cNvPr id="71683"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lienbildplatzhalter 1"/>
          <p:cNvSpPr>
            <a:spLocks noGrp="1" noRot="1" noChangeAspect="1" noTextEdit="1"/>
          </p:cNvSpPr>
          <p:nvPr>
            <p:ph type="sldImg"/>
          </p:nvPr>
        </p:nvSpPr>
        <p:spPr>
          <a:xfrm>
            <a:off x="917575" y="744538"/>
            <a:ext cx="4959350" cy="3719512"/>
          </a:xfrm>
          <a:solidFill>
            <a:srgbClr val="4F81BD"/>
          </a:solidFill>
          <a:ln w="25557">
            <a:solidFill>
              <a:srgbClr val="385D8A"/>
            </a:solidFill>
          </a:ln>
        </p:spPr>
      </p:sp>
      <p:sp>
        <p:nvSpPr>
          <p:cNvPr id="61443" name="Notizenplatzhalter 2"/>
          <p:cNvSpPr txBox="1">
            <a:spLocks noGrp="1"/>
          </p:cNvSpPr>
          <p:nvPr>
            <p:ph type="body" sz="quarter" idx="1"/>
          </p:nvPr>
        </p:nvSpPr>
        <p:spPr bwMode="auto">
          <a:xfrm>
            <a:off x="679450" y="4711700"/>
            <a:ext cx="5435600" cy="4462463"/>
          </a:xfrm>
          <a:noFill/>
        </p:spPr>
        <p:txBody>
          <a:bodyPr lIns="0" tIns="0" rIns="0" bIns="0" numCol="1">
            <a:prstTxWarp prst="textNoShape">
              <a:avLst/>
            </a:prstTxWarp>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p:nvPr/>
        </p:nvSpPr>
        <p:spPr>
          <a:xfrm>
            <a:off x="3848100" y="9421813"/>
            <a:ext cx="2944813" cy="495300"/>
          </a:xfrm>
          <a:prstGeom prst="rect">
            <a:avLst/>
          </a:prstGeom>
          <a:noFill/>
          <a:ln>
            <a:noFill/>
          </a:ln>
        </p:spPr>
        <p:txBody>
          <a:bodyPr anchor="b" compatLnSpc="0"/>
          <a:lstStyle/>
          <a:p>
            <a:pPr algn="r" fontAlgn="auto">
              <a:spcBef>
                <a:spcPts val="0"/>
              </a:spcBef>
              <a:spcAft>
                <a:spcPts val="0"/>
              </a:spcAft>
              <a:defRPr sz="1800" b="0" i="0" u="none" strike="noStrike" kern="0" cap="none" spc="0" baseline="0">
                <a:solidFill>
                  <a:srgbClr val="000000"/>
                </a:solidFill>
                <a:uFillTx/>
              </a:defRPr>
            </a:pPr>
            <a:fld id="{FC12CB15-2B11-43CB-BDA3-75B55A65786E}" type="slidenum">
              <a:rPr lang="de-DE" sz="1200" kern="0">
                <a:solidFill>
                  <a:srgbClr val="000000"/>
                </a:solidFill>
                <a:latin typeface="Calibri" pitchFamily="18"/>
                <a:ea typeface="Arial Unicode MS" pitchFamily="2"/>
                <a:cs typeface="Tahoma" pitchFamily="2"/>
              </a:rPr>
              <a:pPr algn="r" fontAlgn="auto">
                <a:spcBef>
                  <a:spcPts val="0"/>
                </a:spcBef>
                <a:spcAft>
                  <a:spcPts val="0"/>
                </a:spcAft>
                <a:defRPr sz="1800" b="0" i="0" u="none" strike="noStrike" kern="0" cap="none" spc="0" baseline="0">
                  <a:solidFill>
                    <a:srgbClr val="000000"/>
                  </a:solidFill>
                  <a:uFillTx/>
                </a:defRPr>
              </a:pPr>
              <a:t>20</a:t>
            </a:fld>
            <a:endParaRPr lang="de-DE" sz="1200" kern="0">
              <a:solidFill>
                <a:srgbClr val="000000"/>
              </a:solidFill>
              <a:latin typeface="Calibri" pitchFamily="18"/>
              <a:ea typeface="Arial Unicode MS" pitchFamily="2"/>
              <a:cs typeface="Tahoma" pitchFamily="2"/>
            </a:endParaRPr>
          </a:p>
        </p:txBody>
      </p:sp>
      <p:sp>
        <p:nvSpPr>
          <p:cNvPr id="72707" name="Rectangle 2"/>
          <p:cNvSpPr>
            <a:spLocks noGrp="1" noRot="1" noChangeAspect="1" noTextEdit="1"/>
          </p:cNvSpPr>
          <p:nvPr>
            <p:ph type="sldImg"/>
          </p:nvPr>
        </p:nvSpPr>
        <p:spPr>
          <a:xfrm>
            <a:off x="925513" y="747713"/>
            <a:ext cx="4946650" cy="3709987"/>
          </a:xfrm>
          <a:solidFill>
            <a:srgbClr val="4F81BD"/>
          </a:solidFill>
          <a:ln w="25557">
            <a:solidFill>
              <a:srgbClr val="385D8A"/>
            </a:solidFill>
          </a:ln>
        </p:spPr>
      </p:sp>
      <p:sp>
        <p:nvSpPr>
          <p:cNvPr id="72708" name="Rectangle 3"/>
          <p:cNvSpPr txBox="1">
            <a:spLocks noGrp="1"/>
          </p:cNvSpPr>
          <p:nvPr>
            <p:ph type="body" sz="quarter" idx="1"/>
          </p:nvPr>
        </p:nvSpPr>
        <p:spPr bwMode="auto">
          <a:xfrm>
            <a:off x="904875" y="4710113"/>
            <a:ext cx="4984750" cy="4465637"/>
          </a:xfrm>
          <a:solidFill>
            <a:srgbClr val="FFFFFF"/>
          </a:solidFill>
          <a:ln w="9363">
            <a:solidFill>
              <a:srgbClr val="000000"/>
            </a:solidFill>
            <a:miter lim="800000"/>
            <a:headEnd/>
            <a:tailEnd/>
          </a:ln>
        </p:spPr>
        <p:txBody>
          <a:bodyPr lIns="92875" tIns="46442" rIns="92875" bIns="46442" numCol="1">
            <a:prstTxWarp prst="textNoShape">
              <a:avLst/>
            </a:prstTxWarp>
          </a:bodyPr>
          <a:lstStyle/>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p:nvPr/>
        </p:nvSpPr>
        <p:spPr>
          <a:xfrm>
            <a:off x="3848100" y="9421813"/>
            <a:ext cx="2944813" cy="495300"/>
          </a:xfrm>
          <a:prstGeom prst="rect">
            <a:avLst/>
          </a:prstGeom>
          <a:noFill/>
          <a:ln>
            <a:noFill/>
          </a:ln>
        </p:spPr>
        <p:txBody>
          <a:bodyPr anchor="b" compatLnSpc="0"/>
          <a:lstStyle/>
          <a:p>
            <a:pPr algn="r" fontAlgn="auto">
              <a:spcBef>
                <a:spcPts val="0"/>
              </a:spcBef>
              <a:spcAft>
                <a:spcPts val="0"/>
              </a:spcAft>
              <a:defRPr sz="1800" b="0" i="0" u="none" strike="noStrike" kern="0" cap="none" spc="0" baseline="0">
                <a:solidFill>
                  <a:srgbClr val="000000"/>
                </a:solidFill>
                <a:uFillTx/>
              </a:defRPr>
            </a:pPr>
            <a:fld id="{FC12CB15-2B11-43CB-BDA3-75B55A65786E}" type="slidenum">
              <a:rPr lang="de-DE" sz="1200" kern="0">
                <a:solidFill>
                  <a:srgbClr val="000000"/>
                </a:solidFill>
                <a:latin typeface="Calibri" pitchFamily="18"/>
                <a:ea typeface="Arial Unicode MS" pitchFamily="2"/>
                <a:cs typeface="Tahoma" pitchFamily="2"/>
              </a:rPr>
              <a:pPr algn="r" fontAlgn="auto">
                <a:spcBef>
                  <a:spcPts val="0"/>
                </a:spcBef>
                <a:spcAft>
                  <a:spcPts val="0"/>
                </a:spcAft>
                <a:defRPr sz="1800" b="0" i="0" u="none" strike="noStrike" kern="0" cap="none" spc="0" baseline="0">
                  <a:solidFill>
                    <a:srgbClr val="000000"/>
                  </a:solidFill>
                  <a:uFillTx/>
                </a:defRPr>
              </a:pPr>
              <a:t>21</a:t>
            </a:fld>
            <a:endParaRPr lang="de-DE" sz="1200" kern="0">
              <a:solidFill>
                <a:srgbClr val="000000"/>
              </a:solidFill>
              <a:latin typeface="Calibri" pitchFamily="18"/>
              <a:ea typeface="Arial Unicode MS" pitchFamily="2"/>
              <a:cs typeface="Tahoma" pitchFamily="2"/>
            </a:endParaRPr>
          </a:p>
        </p:txBody>
      </p:sp>
      <p:sp>
        <p:nvSpPr>
          <p:cNvPr id="72707" name="Rectangle 2"/>
          <p:cNvSpPr>
            <a:spLocks noGrp="1" noRot="1" noChangeAspect="1" noTextEdit="1"/>
          </p:cNvSpPr>
          <p:nvPr>
            <p:ph type="sldImg"/>
          </p:nvPr>
        </p:nvSpPr>
        <p:spPr>
          <a:xfrm>
            <a:off x="925513" y="747713"/>
            <a:ext cx="4946650" cy="3709987"/>
          </a:xfrm>
          <a:solidFill>
            <a:srgbClr val="4F81BD"/>
          </a:solidFill>
          <a:ln w="25557">
            <a:solidFill>
              <a:srgbClr val="385D8A"/>
            </a:solidFill>
          </a:ln>
        </p:spPr>
      </p:sp>
      <p:sp>
        <p:nvSpPr>
          <p:cNvPr id="72708" name="Rectangle 3"/>
          <p:cNvSpPr txBox="1">
            <a:spLocks noGrp="1"/>
          </p:cNvSpPr>
          <p:nvPr>
            <p:ph type="body" sz="quarter" idx="1"/>
          </p:nvPr>
        </p:nvSpPr>
        <p:spPr bwMode="auto">
          <a:xfrm>
            <a:off x="904875" y="4710113"/>
            <a:ext cx="4984750" cy="4465637"/>
          </a:xfrm>
          <a:solidFill>
            <a:srgbClr val="FFFFFF"/>
          </a:solidFill>
          <a:ln w="9363">
            <a:solidFill>
              <a:srgbClr val="000000"/>
            </a:solidFill>
            <a:miter lim="800000"/>
            <a:headEnd/>
            <a:tailEnd/>
          </a:ln>
        </p:spPr>
        <p:txBody>
          <a:bodyPr lIns="92875" tIns="46442" rIns="92875" bIns="46442" numCol="1">
            <a:prstTxWarp prst="textNoShape">
              <a:avLst/>
            </a:prstTxWarp>
          </a:bodyPr>
          <a:lstStyle/>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p:nvPr/>
        </p:nvSpPr>
        <p:spPr>
          <a:xfrm>
            <a:off x="3848100" y="9421813"/>
            <a:ext cx="2944813" cy="495300"/>
          </a:xfrm>
          <a:prstGeom prst="rect">
            <a:avLst/>
          </a:prstGeom>
          <a:noFill/>
          <a:ln>
            <a:noFill/>
          </a:ln>
        </p:spPr>
        <p:txBody>
          <a:bodyPr anchor="b" compatLnSpc="0"/>
          <a:lstStyle/>
          <a:p>
            <a:pPr algn="r" fontAlgn="auto">
              <a:spcBef>
                <a:spcPts val="0"/>
              </a:spcBef>
              <a:spcAft>
                <a:spcPts val="0"/>
              </a:spcAft>
              <a:defRPr sz="1800" b="0" i="0" u="none" strike="noStrike" kern="0" cap="none" spc="0" baseline="0">
                <a:solidFill>
                  <a:srgbClr val="000000"/>
                </a:solidFill>
                <a:uFillTx/>
              </a:defRPr>
            </a:pPr>
            <a:fld id="{FC12CB15-2B11-43CB-BDA3-75B55A65786E}" type="slidenum">
              <a:rPr lang="de-DE" sz="1200" kern="0">
                <a:solidFill>
                  <a:srgbClr val="000000"/>
                </a:solidFill>
                <a:latin typeface="Calibri" pitchFamily="18"/>
                <a:ea typeface="Arial Unicode MS" pitchFamily="2"/>
                <a:cs typeface="Tahoma" pitchFamily="2"/>
              </a:rPr>
              <a:pPr algn="r" fontAlgn="auto">
                <a:spcBef>
                  <a:spcPts val="0"/>
                </a:spcBef>
                <a:spcAft>
                  <a:spcPts val="0"/>
                </a:spcAft>
                <a:defRPr sz="1800" b="0" i="0" u="none" strike="noStrike" kern="0" cap="none" spc="0" baseline="0">
                  <a:solidFill>
                    <a:srgbClr val="000000"/>
                  </a:solidFill>
                  <a:uFillTx/>
                </a:defRPr>
              </a:pPr>
              <a:t>22</a:t>
            </a:fld>
            <a:endParaRPr lang="de-DE" sz="1200" kern="0">
              <a:solidFill>
                <a:srgbClr val="000000"/>
              </a:solidFill>
              <a:latin typeface="Calibri" pitchFamily="18"/>
              <a:ea typeface="Arial Unicode MS" pitchFamily="2"/>
              <a:cs typeface="Tahoma" pitchFamily="2"/>
            </a:endParaRPr>
          </a:p>
        </p:txBody>
      </p:sp>
      <p:sp>
        <p:nvSpPr>
          <p:cNvPr id="72707" name="Rectangle 2"/>
          <p:cNvSpPr>
            <a:spLocks noGrp="1" noRot="1" noChangeAspect="1" noTextEdit="1"/>
          </p:cNvSpPr>
          <p:nvPr>
            <p:ph type="sldImg"/>
          </p:nvPr>
        </p:nvSpPr>
        <p:spPr>
          <a:xfrm>
            <a:off x="925513" y="747713"/>
            <a:ext cx="4946650" cy="3709987"/>
          </a:xfrm>
          <a:solidFill>
            <a:srgbClr val="4F81BD"/>
          </a:solidFill>
          <a:ln w="25557">
            <a:solidFill>
              <a:srgbClr val="385D8A"/>
            </a:solidFill>
          </a:ln>
        </p:spPr>
      </p:sp>
      <p:sp>
        <p:nvSpPr>
          <p:cNvPr id="72708" name="Rectangle 3"/>
          <p:cNvSpPr txBox="1">
            <a:spLocks noGrp="1"/>
          </p:cNvSpPr>
          <p:nvPr>
            <p:ph type="body" sz="quarter" idx="1"/>
          </p:nvPr>
        </p:nvSpPr>
        <p:spPr bwMode="auto">
          <a:xfrm>
            <a:off x="904875" y="4710113"/>
            <a:ext cx="4984750" cy="4465637"/>
          </a:xfrm>
          <a:solidFill>
            <a:srgbClr val="FFFFFF"/>
          </a:solidFill>
          <a:ln w="9363">
            <a:solidFill>
              <a:srgbClr val="000000"/>
            </a:solidFill>
            <a:miter lim="800000"/>
            <a:headEnd/>
            <a:tailEnd/>
          </a:ln>
        </p:spPr>
        <p:txBody>
          <a:bodyPr lIns="92875" tIns="46442" rIns="92875" bIns="46442" numCol="1">
            <a:prstTxWarp prst="textNoShape">
              <a:avLst/>
            </a:prstTxWarp>
          </a:bodyPr>
          <a:lstStyle/>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p:nvPr/>
        </p:nvSpPr>
        <p:spPr>
          <a:xfrm>
            <a:off x="3848100" y="9421813"/>
            <a:ext cx="2944813" cy="495300"/>
          </a:xfrm>
          <a:prstGeom prst="rect">
            <a:avLst/>
          </a:prstGeom>
          <a:noFill/>
          <a:ln>
            <a:noFill/>
          </a:ln>
        </p:spPr>
        <p:txBody>
          <a:bodyPr anchor="b" compatLnSpc="0"/>
          <a:lstStyle/>
          <a:p>
            <a:pPr algn="r" fontAlgn="auto">
              <a:spcBef>
                <a:spcPts val="0"/>
              </a:spcBef>
              <a:spcAft>
                <a:spcPts val="0"/>
              </a:spcAft>
              <a:defRPr sz="1800" b="0" i="0" u="none" strike="noStrike" kern="0" cap="none" spc="0" baseline="0">
                <a:solidFill>
                  <a:srgbClr val="000000"/>
                </a:solidFill>
                <a:uFillTx/>
              </a:defRPr>
            </a:pPr>
            <a:fld id="{FC12CB15-2B11-43CB-BDA3-75B55A65786E}" type="slidenum">
              <a:rPr lang="de-DE" sz="1200" kern="0">
                <a:solidFill>
                  <a:srgbClr val="000000"/>
                </a:solidFill>
                <a:latin typeface="Calibri" pitchFamily="18"/>
                <a:ea typeface="Arial Unicode MS" pitchFamily="2"/>
                <a:cs typeface="Tahoma" pitchFamily="2"/>
              </a:rPr>
              <a:pPr algn="r" fontAlgn="auto">
                <a:spcBef>
                  <a:spcPts val="0"/>
                </a:spcBef>
                <a:spcAft>
                  <a:spcPts val="0"/>
                </a:spcAft>
                <a:defRPr sz="1800" b="0" i="0" u="none" strike="noStrike" kern="0" cap="none" spc="0" baseline="0">
                  <a:solidFill>
                    <a:srgbClr val="000000"/>
                  </a:solidFill>
                  <a:uFillTx/>
                </a:defRPr>
              </a:pPr>
              <a:t>23</a:t>
            </a:fld>
            <a:endParaRPr lang="de-DE" sz="1200" kern="0">
              <a:solidFill>
                <a:srgbClr val="000000"/>
              </a:solidFill>
              <a:latin typeface="Calibri" pitchFamily="18"/>
              <a:ea typeface="Arial Unicode MS" pitchFamily="2"/>
              <a:cs typeface="Tahoma" pitchFamily="2"/>
            </a:endParaRPr>
          </a:p>
        </p:txBody>
      </p:sp>
      <p:sp>
        <p:nvSpPr>
          <p:cNvPr id="72707" name="Rectangle 2"/>
          <p:cNvSpPr>
            <a:spLocks noGrp="1" noRot="1" noChangeAspect="1" noTextEdit="1"/>
          </p:cNvSpPr>
          <p:nvPr>
            <p:ph type="sldImg"/>
          </p:nvPr>
        </p:nvSpPr>
        <p:spPr>
          <a:xfrm>
            <a:off x="925513" y="747713"/>
            <a:ext cx="4946650" cy="3709987"/>
          </a:xfrm>
          <a:solidFill>
            <a:srgbClr val="4F81BD"/>
          </a:solidFill>
          <a:ln w="25557">
            <a:solidFill>
              <a:srgbClr val="385D8A"/>
            </a:solidFill>
          </a:ln>
        </p:spPr>
      </p:sp>
      <p:sp>
        <p:nvSpPr>
          <p:cNvPr id="72708" name="Rectangle 3"/>
          <p:cNvSpPr txBox="1">
            <a:spLocks noGrp="1"/>
          </p:cNvSpPr>
          <p:nvPr>
            <p:ph type="body" sz="quarter" idx="1"/>
          </p:nvPr>
        </p:nvSpPr>
        <p:spPr bwMode="auto">
          <a:xfrm>
            <a:off x="904875" y="4710113"/>
            <a:ext cx="4984750" cy="4465637"/>
          </a:xfrm>
          <a:solidFill>
            <a:srgbClr val="FFFFFF"/>
          </a:solidFill>
          <a:ln w="9363">
            <a:solidFill>
              <a:srgbClr val="000000"/>
            </a:solidFill>
            <a:miter lim="800000"/>
            <a:headEnd/>
            <a:tailEnd/>
          </a:ln>
        </p:spPr>
        <p:txBody>
          <a:bodyPr lIns="92875" tIns="46442" rIns="92875" bIns="46442" numCol="1">
            <a:prstTxWarp prst="textNoShape">
              <a:avLst/>
            </a:prstTxWarp>
          </a:bodyPr>
          <a:lstStyle/>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p:nvPr/>
        </p:nvSpPr>
        <p:spPr>
          <a:xfrm>
            <a:off x="3848100" y="9421813"/>
            <a:ext cx="2944813" cy="495300"/>
          </a:xfrm>
          <a:prstGeom prst="rect">
            <a:avLst/>
          </a:prstGeom>
          <a:noFill/>
          <a:ln>
            <a:noFill/>
          </a:ln>
        </p:spPr>
        <p:txBody>
          <a:bodyPr anchor="b" compatLnSpc="0"/>
          <a:lstStyle/>
          <a:p>
            <a:pPr algn="r" fontAlgn="auto">
              <a:spcBef>
                <a:spcPts val="0"/>
              </a:spcBef>
              <a:spcAft>
                <a:spcPts val="0"/>
              </a:spcAft>
              <a:defRPr sz="1800" b="0" i="0" u="none" strike="noStrike" kern="0" cap="none" spc="0" baseline="0">
                <a:solidFill>
                  <a:srgbClr val="000000"/>
                </a:solidFill>
                <a:uFillTx/>
              </a:defRPr>
            </a:pPr>
            <a:fld id="{FC12CB15-2B11-43CB-BDA3-75B55A65786E}" type="slidenum">
              <a:rPr lang="de-DE" sz="1200" kern="0">
                <a:solidFill>
                  <a:srgbClr val="000000"/>
                </a:solidFill>
                <a:latin typeface="Calibri" pitchFamily="18"/>
                <a:ea typeface="Arial Unicode MS" pitchFamily="2"/>
                <a:cs typeface="Tahoma" pitchFamily="2"/>
              </a:rPr>
              <a:pPr algn="r" fontAlgn="auto">
                <a:spcBef>
                  <a:spcPts val="0"/>
                </a:spcBef>
                <a:spcAft>
                  <a:spcPts val="0"/>
                </a:spcAft>
                <a:defRPr sz="1800" b="0" i="0" u="none" strike="noStrike" kern="0" cap="none" spc="0" baseline="0">
                  <a:solidFill>
                    <a:srgbClr val="000000"/>
                  </a:solidFill>
                  <a:uFillTx/>
                </a:defRPr>
              </a:pPr>
              <a:t>24</a:t>
            </a:fld>
            <a:endParaRPr lang="de-DE" sz="1200" kern="0">
              <a:solidFill>
                <a:srgbClr val="000000"/>
              </a:solidFill>
              <a:latin typeface="Calibri" pitchFamily="18"/>
              <a:ea typeface="Arial Unicode MS" pitchFamily="2"/>
              <a:cs typeface="Tahoma" pitchFamily="2"/>
            </a:endParaRPr>
          </a:p>
        </p:txBody>
      </p:sp>
      <p:sp>
        <p:nvSpPr>
          <p:cNvPr id="72707" name="Rectangle 2"/>
          <p:cNvSpPr>
            <a:spLocks noGrp="1" noRot="1" noChangeAspect="1" noTextEdit="1"/>
          </p:cNvSpPr>
          <p:nvPr>
            <p:ph type="sldImg"/>
          </p:nvPr>
        </p:nvSpPr>
        <p:spPr>
          <a:xfrm>
            <a:off x="925513" y="747713"/>
            <a:ext cx="4946650" cy="3709987"/>
          </a:xfrm>
          <a:solidFill>
            <a:srgbClr val="4F81BD"/>
          </a:solidFill>
          <a:ln w="25557">
            <a:solidFill>
              <a:srgbClr val="385D8A"/>
            </a:solidFill>
          </a:ln>
        </p:spPr>
      </p:sp>
      <p:sp>
        <p:nvSpPr>
          <p:cNvPr id="72708" name="Rectangle 3"/>
          <p:cNvSpPr txBox="1">
            <a:spLocks noGrp="1"/>
          </p:cNvSpPr>
          <p:nvPr>
            <p:ph type="body" sz="quarter" idx="1"/>
          </p:nvPr>
        </p:nvSpPr>
        <p:spPr bwMode="auto">
          <a:xfrm>
            <a:off x="904875" y="4710113"/>
            <a:ext cx="4984750" cy="4465637"/>
          </a:xfrm>
          <a:solidFill>
            <a:srgbClr val="FFFFFF"/>
          </a:solidFill>
          <a:ln w="9363">
            <a:solidFill>
              <a:srgbClr val="000000"/>
            </a:solidFill>
            <a:miter lim="800000"/>
            <a:headEnd/>
            <a:tailEnd/>
          </a:ln>
        </p:spPr>
        <p:txBody>
          <a:bodyPr lIns="92875" tIns="46442" rIns="92875" bIns="46442" numCol="1">
            <a:prstTxWarp prst="textNoShape">
              <a:avLst/>
            </a:prstTxWarp>
          </a:bodyPr>
          <a:lstStyle/>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lienbildplatzhalter 1"/>
          <p:cNvSpPr>
            <a:spLocks noGrp="1" noRot="1" noChangeAspect="1" noTextEdit="1"/>
          </p:cNvSpPr>
          <p:nvPr>
            <p:ph type="sldImg"/>
          </p:nvPr>
        </p:nvSpPr>
        <p:spPr>
          <a:solidFill>
            <a:srgbClr val="4F81BD"/>
          </a:solidFill>
          <a:ln w="25557">
            <a:solidFill>
              <a:srgbClr val="385D8A"/>
            </a:solidFill>
          </a:ln>
        </p:spPr>
      </p:sp>
      <p:sp>
        <p:nvSpPr>
          <p:cNvPr id="7475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lienbildplatzhalter 1"/>
          <p:cNvSpPr>
            <a:spLocks noGrp="1" noRot="1" noChangeAspect="1" noTextEdit="1"/>
          </p:cNvSpPr>
          <p:nvPr>
            <p:ph type="sldImg"/>
          </p:nvPr>
        </p:nvSpPr>
        <p:spPr>
          <a:solidFill>
            <a:srgbClr val="4F81BD"/>
          </a:solidFill>
          <a:ln w="25557">
            <a:solidFill>
              <a:srgbClr val="385D8A"/>
            </a:solidFill>
          </a:ln>
        </p:spPr>
      </p:sp>
      <p:sp>
        <p:nvSpPr>
          <p:cNvPr id="7475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lienbildplatzhalter 1"/>
          <p:cNvSpPr>
            <a:spLocks noGrp="1" noRot="1" noChangeAspect="1" noTextEdit="1"/>
          </p:cNvSpPr>
          <p:nvPr>
            <p:ph type="sldImg"/>
          </p:nvPr>
        </p:nvSpPr>
        <p:spPr>
          <a:solidFill>
            <a:srgbClr val="4F81BD"/>
          </a:solidFill>
          <a:ln w="25557">
            <a:solidFill>
              <a:srgbClr val="385D8A"/>
            </a:solidFill>
          </a:ln>
        </p:spPr>
      </p:sp>
      <p:sp>
        <p:nvSpPr>
          <p:cNvPr id="75779"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lienbildplatzhalter 1"/>
          <p:cNvSpPr>
            <a:spLocks noGrp="1" noRot="1" noChangeAspect="1" noTextEdit="1"/>
          </p:cNvSpPr>
          <p:nvPr>
            <p:ph type="sldImg"/>
          </p:nvPr>
        </p:nvSpPr>
        <p:spPr>
          <a:solidFill>
            <a:srgbClr val="4F81BD"/>
          </a:solidFill>
          <a:ln w="25557">
            <a:solidFill>
              <a:srgbClr val="385D8A"/>
            </a:solidFill>
          </a:ln>
        </p:spPr>
      </p:sp>
      <p:sp>
        <p:nvSpPr>
          <p:cNvPr id="76803"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lienbildplatzhalter 1"/>
          <p:cNvSpPr>
            <a:spLocks noGrp="1" noRot="1" noChangeAspect="1" noTextEdit="1"/>
          </p:cNvSpPr>
          <p:nvPr>
            <p:ph type="sldImg"/>
          </p:nvPr>
        </p:nvSpPr>
        <p:spPr>
          <a:solidFill>
            <a:srgbClr val="4F81BD"/>
          </a:solidFill>
          <a:ln w="25557">
            <a:solidFill>
              <a:srgbClr val="385D8A"/>
            </a:solidFill>
          </a:ln>
        </p:spPr>
      </p:sp>
      <p:sp>
        <p:nvSpPr>
          <p:cNvPr id="77827" name="Notizenplatzhalter 2"/>
          <p:cNvSpPr txBox="1">
            <a:spLocks noGrp="1"/>
          </p:cNvSpPr>
          <p:nvPr>
            <p:ph type="body" sz="quarter" idx="1"/>
          </p:nvPr>
        </p:nvSpPr>
        <p:spPr bwMode="auto">
          <a:noFill/>
        </p:spPr>
        <p:txBody>
          <a:bodyPr lIns="0" tIns="0" rIns="0" bIns="0" numCol="1">
            <a:prstTxWarp prst="textNoShape">
              <a:avLst/>
            </a:prstTxWarp>
            <a:spAutoFit/>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9EC06363-6092-4F8B-ACE4-DAC5369CFF5F}" type="slidenum">
              <a:rPr lang="de-DE" smtClean="0"/>
              <a:pPr>
                <a:defRPr/>
              </a:pPr>
              <a:t>3</a:t>
            </a:fld>
            <a:endParaRPr 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Folienbildplatzhalter 1"/>
          <p:cNvSpPr>
            <a:spLocks noGrp="1" noRot="1" noChangeAspect="1" noTextEdit="1"/>
          </p:cNvSpPr>
          <p:nvPr>
            <p:ph type="sldImg"/>
          </p:nvPr>
        </p:nvSpPr>
        <p:spPr>
          <a:solidFill>
            <a:srgbClr val="4F81BD"/>
          </a:solidFill>
          <a:ln w="25557">
            <a:solidFill>
              <a:srgbClr val="385D8A"/>
            </a:solidFill>
          </a:ln>
        </p:spPr>
      </p:sp>
      <p:sp>
        <p:nvSpPr>
          <p:cNvPr id="7987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Folienbildplatzhalter 1"/>
          <p:cNvSpPr>
            <a:spLocks noGrp="1" noRot="1" noChangeAspect="1" noTextEdit="1"/>
          </p:cNvSpPr>
          <p:nvPr>
            <p:ph type="sldImg"/>
          </p:nvPr>
        </p:nvSpPr>
        <p:spPr>
          <a:solidFill>
            <a:srgbClr val="4F81BD"/>
          </a:solidFill>
          <a:ln w="25557">
            <a:solidFill>
              <a:srgbClr val="385D8A"/>
            </a:solidFill>
          </a:ln>
        </p:spPr>
      </p:sp>
      <p:sp>
        <p:nvSpPr>
          <p:cNvPr id="80899"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lienbildplatzhalter 1"/>
          <p:cNvSpPr>
            <a:spLocks noGrp="1" noRot="1" noChangeAspect="1" noTextEdit="1"/>
          </p:cNvSpPr>
          <p:nvPr>
            <p:ph type="sldImg"/>
          </p:nvPr>
        </p:nvSpPr>
        <p:spPr>
          <a:solidFill>
            <a:srgbClr val="4F81BD"/>
          </a:solidFill>
          <a:ln w="25557">
            <a:solidFill>
              <a:srgbClr val="385D8A"/>
            </a:solidFill>
          </a:ln>
        </p:spPr>
      </p:sp>
      <p:sp>
        <p:nvSpPr>
          <p:cNvPr id="77827" name="Notizenplatzhalter 2"/>
          <p:cNvSpPr txBox="1">
            <a:spLocks noGrp="1"/>
          </p:cNvSpPr>
          <p:nvPr>
            <p:ph type="body" sz="quarter" idx="1"/>
          </p:nvPr>
        </p:nvSpPr>
        <p:spPr bwMode="auto">
          <a:noFill/>
        </p:spPr>
        <p:txBody>
          <a:bodyPr lIns="0" tIns="0" rIns="0" bIns="0" numCol="1">
            <a:prstTxWarp prst="textNoShape">
              <a:avLst/>
            </a:prstTxWarp>
            <a:spAutoFit/>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lienbildplatzhalter 1"/>
          <p:cNvSpPr>
            <a:spLocks noGrp="1" noRot="1" noChangeAspect="1" noTextEdit="1"/>
          </p:cNvSpPr>
          <p:nvPr>
            <p:ph type="sldImg"/>
          </p:nvPr>
        </p:nvSpPr>
        <p:spPr>
          <a:solidFill>
            <a:srgbClr val="4F81BD"/>
          </a:solidFill>
          <a:ln w="25557">
            <a:solidFill>
              <a:srgbClr val="385D8A"/>
            </a:solidFill>
          </a:ln>
        </p:spPr>
      </p:sp>
      <p:sp>
        <p:nvSpPr>
          <p:cNvPr id="77827" name="Notizenplatzhalter 2"/>
          <p:cNvSpPr txBox="1">
            <a:spLocks noGrp="1"/>
          </p:cNvSpPr>
          <p:nvPr>
            <p:ph type="body" sz="quarter" idx="1"/>
          </p:nvPr>
        </p:nvSpPr>
        <p:spPr bwMode="auto">
          <a:noFill/>
        </p:spPr>
        <p:txBody>
          <a:bodyPr lIns="0" tIns="0" rIns="0" bIns="0" numCol="1">
            <a:prstTxWarp prst="textNoShape">
              <a:avLst/>
            </a:prstTxWarp>
            <a:spAutoFit/>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lienbildplatzhalter 1"/>
          <p:cNvSpPr>
            <a:spLocks noGrp="1" noRot="1" noChangeAspect="1" noTextEdit="1"/>
          </p:cNvSpPr>
          <p:nvPr>
            <p:ph type="sldImg"/>
          </p:nvPr>
        </p:nvSpPr>
        <p:spPr>
          <a:solidFill>
            <a:srgbClr val="4F81BD"/>
          </a:solidFill>
          <a:ln w="25557">
            <a:solidFill>
              <a:srgbClr val="385D8A"/>
            </a:solidFill>
          </a:ln>
        </p:spPr>
      </p:sp>
      <p:sp>
        <p:nvSpPr>
          <p:cNvPr id="77827" name="Notizenplatzhalter 2"/>
          <p:cNvSpPr txBox="1">
            <a:spLocks noGrp="1"/>
          </p:cNvSpPr>
          <p:nvPr>
            <p:ph type="body" sz="quarter" idx="1"/>
          </p:nvPr>
        </p:nvSpPr>
        <p:spPr bwMode="auto">
          <a:noFill/>
        </p:spPr>
        <p:txBody>
          <a:bodyPr lIns="0" tIns="0" rIns="0" bIns="0" numCol="1">
            <a:prstTxWarp prst="textNoShape">
              <a:avLst/>
            </a:prstTxWarp>
            <a:spAutoFit/>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lienbildplatzhalter 1"/>
          <p:cNvSpPr>
            <a:spLocks noGrp="1" noRot="1" noChangeAspect="1" noTextEdit="1"/>
          </p:cNvSpPr>
          <p:nvPr>
            <p:ph type="sldImg"/>
          </p:nvPr>
        </p:nvSpPr>
        <p:spPr>
          <a:solidFill>
            <a:srgbClr val="4F81BD"/>
          </a:solidFill>
          <a:ln w="25557">
            <a:solidFill>
              <a:srgbClr val="385D8A"/>
            </a:solidFill>
          </a:ln>
        </p:spPr>
      </p:sp>
      <p:sp>
        <p:nvSpPr>
          <p:cNvPr id="77827" name="Notizenplatzhalter 2"/>
          <p:cNvSpPr txBox="1">
            <a:spLocks noGrp="1"/>
          </p:cNvSpPr>
          <p:nvPr>
            <p:ph type="body" sz="quarter" idx="1"/>
          </p:nvPr>
        </p:nvSpPr>
        <p:spPr bwMode="auto">
          <a:noFill/>
        </p:spPr>
        <p:txBody>
          <a:bodyPr lIns="0" tIns="0" rIns="0" bIns="0" numCol="1">
            <a:prstTxWarp prst="textNoShape">
              <a:avLst/>
            </a:prstTxWarp>
            <a:spAutoFit/>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lienbildplatzhalter 1"/>
          <p:cNvSpPr>
            <a:spLocks noGrp="1" noRot="1" noChangeAspect="1" noTextEdit="1"/>
          </p:cNvSpPr>
          <p:nvPr>
            <p:ph type="sldImg"/>
          </p:nvPr>
        </p:nvSpPr>
        <p:spPr>
          <a:solidFill>
            <a:srgbClr val="4F81BD"/>
          </a:solidFill>
          <a:ln w="25557">
            <a:solidFill>
              <a:srgbClr val="385D8A"/>
            </a:solidFill>
          </a:ln>
        </p:spPr>
      </p:sp>
      <p:sp>
        <p:nvSpPr>
          <p:cNvPr id="77827" name="Notizenplatzhalter 2"/>
          <p:cNvSpPr txBox="1">
            <a:spLocks noGrp="1"/>
          </p:cNvSpPr>
          <p:nvPr>
            <p:ph type="body" sz="quarter" idx="1"/>
          </p:nvPr>
        </p:nvSpPr>
        <p:spPr bwMode="auto">
          <a:noFill/>
        </p:spPr>
        <p:txBody>
          <a:bodyPr lIns="0" tIns="0" rIns="0" bIns="0" numCol="1">
            <a:prstTxWarp prst="textNoShape">
              <a:avLst/>
            </a:prstTxWarp>
            <a:spAutoFit/>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lienbildplatzhalter 1"/>
          <p:cNvSpPr>
            <a:spLocks noGrp="1" noRot="1" noChangeAspect="1" noTextEdit="1"/>
          </p:cNvSpPr>
          <p:nvPr>
            <p:ph type="sldImg"/>
          </p:nvPr>
        </p:nvSpPr>
        <p:spPr>
          <a:solidFill>
            <a:srgbClr val="4F81BD"/>
          </a:solidFill>
          <a:ln w="25557">
            <a:solidFill>
              <a:srgbClr val="385D8A"/>
            </a:solidFill>
          </a:ln>
        </p:spPr>
      </p:sp>
      <p:sp>
        <p:nvSpPr>
          <p:cNvPr id="77827" name="Notizenplatzhalter 2"/>
          <p:cNvSpPr txBox="1">
            <a:spLocks noGrp="1"/>
          </p:cNvSpPr>
          <p:nvPr>
            <p:ph type="body" sz="quarter" idx="1"/>
          </p:nvPr>
        </p:nvSpPr>
        <p:spPr bwMode="auto">
          <a:noFill/>
        </p:spPr>
        <p:txBody>
          <a:bodyPr lIns="0" tIns="0" rIns="0" bIns="0" numCol="1">
            <a:prstTxWarp prst="textNoShape">
              <a:avLst/>
            </a:prstTxWarp>
            <a:spAutoFit/>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lienbildplatzhalter 1"/>
          <p:cNvSpPr>
            <a:spLocks noGrp="1" noRot="1" noChangeAspect="1" noTextEdit="1"/>
          </p:cNvSpPr>
          <p:nvPr>
            <p:ph type="sldImg"/>
          </p:nvPr>
        </p:nvSpPr>
        <p:spPr>
          <a:solidFill>
            <a:srgbClr val="4F81BD"/>
          </a:solidFill>
          <a:ln w="25557">
            <a:solidFill>
              <a:srgbClr val="385D8A"/>
            </a:solidFill>
          </a:ln>
        </p:spPr>
      </p:sp>
      <p:sp>
        <p:nvSpPr>
          <p:cNvPr id="77827" name="Notizenplatzhalter 2"/>
          <p:cNvSpPr txBox="1">
            <a:spLocks noGrp="1"/>
          </p:cNvSpPr>
          <p:nvPr>
            <p:ph type="body" sz="quarter" idx="1"/>
          </p:nvPr>
        </p:nvSpPr>
        <p:spPr bwMode="auto">
          <a:noFill/>
        </p:spPr>
        <p:txBody>
          <a:bodyPr lIns="0" tIns="0" rIns="0" bIns="0" numCol="1">
            <a:prstTxWarp prst="textNoShape">
              <a:avLst/>
            </a:prstTxWarp>
            <a:spAutoFit/>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lienbildplatzhalter 1"/>
          <p:cNvSpPr>
            <a:spLocks noGrp="1" noRot="1" noChangeAspect="1" noTextEdit="1"/>
          </p:cNvSpPr>
          <p:nvPr>
            <p:ph type="sldImg"/>
          </p:nvPr>
        </p:nvSpPr>
        <p:spPr>
          <a:solidFill>
            <a:srgbClr val="4F81BD"/>
          </a:solidFill>
          <a:ln w="25557">
            <a:solidFill>
              <a:srgbClr val="385D8A"/>
            </a:solidFill>
          </a:ln>
        </p:spPr>
      </p:sp>
      <p:sp>
        <p:nvSpPr>
          <p:cNvPr id="77827" name="Notizenplatzhalter 2"/>
          <p:cNvSpPr txBox="1">
            <a:spLocks noGrp="1"/>
          </p:cNvSpPr>
          <p:nvPr>
            <p:ph type="body" sz="quarter" idx="1"/>
          </p:nvPr>
        </p:nvSpPr>
        <p:spPr bwMode="auto">
          <a:noFill/>
        </p:spPr>
        <p:txBody>
          <a:bodyPr lIns="0" tIns="0" rIns="0" bIns="0" numCol="1">
            <a:prstTxWarp prst="textNoShape">
              <a:avLst/>
            </a:prstTxWarp>
            <a:spAutoFit/>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9EC06363-6092-4F8B-ACE4-DAC5369CFF5F}" type="slidenum">
              <a:rPr lang="de-DE" smtClean="0"/>
              <a:pPr>
                <a:defRPr/>
              </a:pPr>
              <a:t>4</a:t>
            </a:fld>
            <a:endParaRPr lang="de-D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lienbildplatzhalter 1"/>
          <p:cNvSpPr>
            <a:spLocks noGrp="1" noRot="1" noChangeAspect="1" noTextEdit="1"/>
          </p:cNvSpPr>
          <p:nvPr>
            <p:ph type="sldImg"/>
          </p:nvPr>
        </p:nvSpPr>
        <p:spPr>
          <a:solidFill>
            <a:srgbClr val="4F81BD"/>
          </a:solidFill>
          <a:ln w="25557">
            <a:solidFill>
              <a:srgbClr val="385D8A"/>
            </a:solidFill>
          </a:ln>
        </p:spPr>
      </p:sp>
      <p:sp>
        <p:nvSpPr>
          <p:cNvPr id="77827" name="Notizenplatzhalter 2"/>
          <p:cNvSpPr txBox="1">
            <a:spLocks noGrp="1"/>
          </p:cNvSpPr>
          <p:nvPr>
            <p:ph type="body" sz="quarter" idx="1"/>
          </p:nvPr>
        </p:nvSpPr>
        <p:spPr bwMode="auto">
          <a:noFill/>
        </p:spPr>
        <p:txBody>
          <a:bodyPr lIns="0" tIns="0" rIns="0" bIns="0" numCol="1">
            <a:prstTxWarp prst="textNoShape">
              <a:avLst/>
            </a:prstTxWarp>
            <a:spAutoFit/>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lienbildplatzhalter 1"/>
          <p:cNvSpPr>
            <a:spLocks noGrp="1" noRot="1" noChangeAspect="1" noTextEdit="1"/>
          </p:cNvSpPr>
          <p:nvPr>
            <p:ph type="sldImg"/>
          </p:nvPr>
        </p:nvSpPr>
        <p:spPr>
          <a:solidFill>
            <a:srgbClr val="4F81BD"/>
          </a:solidFill>
          <a:ln w="25557">
            <a:solidFill>
              <a:srgbClr val="385D8A"/>
            </a:solidFill>
          </a:ln>
        </p:spPr>
      </p:sp>
      <p:sp>
        <p:nvSpPr>
          <p:cNvPr id="77827" name="Notizenplatzhalter 2"/>
          <p:cNvSpPr txBox="1">
            <a:spLocks noGrp="1"/>
          </p:cNvSpPr>
          <p:nvPr>
            <p:ph type="body" sz="quarter" idx="1"/>
          </p:nvPr>
        </p:nvSpPr>
        <p:spPr bwMode="auto">
          <a:noFill/>
        </p:spPr>
        <p:txBody>
          <a:bodyPr lIns="0" tIns="0" rIns="0" bIns="0" numCol="1">
            <a:prstTxWarp prst="textNoShape">
              <a:avLst/>
            </a:prstTxWarp>
            <a:spAutoFit/>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lienbildplatzhalter 1"/>
          <p:cNvSpPr>
            <a:spLocks noGrp="1" noRot="1" noChangeAspect="1" noTextEdit="1"/>
          </p:cNvSpPr>
          <p:nvPr>
            <p:ph type="sldImg"/>
          </p:nvPr>
        </p:nvSpPr>
        <p:spPr>
          <a:solidFill>
            <a:srgbClr val="4F81BD"/>
          </a:solidFill>
          <a:ln w="25557">
            <a:solidFill>
              <a:srgbClr val="385D8A"/>
            </a:solidFill>
          </a:ln>
        </p:spPr>
      </p:sp>
      <p:sp>
        <p:nvSpPr>
          <p:cNvPr id="77827" name="Notizenplatzhalter 2"/>
          <p:cNvSpPr txBox="1">
            <a:spLocks noGrp="1"/>
          </p:cNvSpPr>
          <p:nvPr>
            <p:ph type="body" sz="quarter" idx="1"/>
          </p:nvPr>
        </p:nvSpPr>
        <p:spPr bwMode="auto">
          <a:noFill/>
        </p:spPr>
        <p:txBody>
          <a:bodyPr lIns="0" tIns="0" rIns="0" bIns="0" numCol="1">
            <a:prstTxWarp prst="textNoShape">
              <a:avLst/>
            </a:prstTxWarp>
            <a:spAutoFit/>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lienbildplatzhalter 1"/>
          <p:cNvSpPr>
            <a:spLocks noGrp="1" noRot="1" noChangeAspect="1" noTextEdit="1"/>
          </p:cNvSpPr>
          <p:nvPr>
            <p:ph type="sldImg"/>
          </p:nvPr>
        </p:nvSpPr>
        <p:spPr>
          <a:solidFill>
            <a:srgbClr val="4F81BD"/>
          </a:solidFill>
          <a:ln w="25557">
            <a:solidFill>
              <a:srgbClr val="385D8A"/>
            </a:solidFill>
          </a:ln>
        </p:spPr>
      </p:sp>
      <p:sp>
        <p:nvSpPr>
          <p:cNvPr id="77827" name="Notizenplatzhalter 2"/>
          <p:cNvSpPr txBox="1">
            <a:spLocks noGrp="1"/>
          </p:cNvSpPr>
          <p:nvPr>
            <p:ph type="body" sz="quarter" idx="1"/>
          </p:nvPr>
        </p:nvSpPr>
        <p:spPr bwMode="auto">
          <a:noFill/>
        </p:spPr>
        <p:txBody>
          <a:bodyPr lIns="0" tIns="0" rIns="0" bIns="0" numCol="1">
            <a:prstTxWarp prst="textNoShape">
              <a:avLst/>
            </a:prstTxWarp>
            <a:spAutoFit/>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lienbildplatzhalter 1"/>
          <p:cNvSpPr>
            <a:spLocks noGrp="1" noRot="1" noChangeAspect="1" noTextEdit="1"/>
          </p:cNvSpPr>
          <p:nvPr>
            <p:ph type="sldImg"/>
          </p:nvPr>
        </p:nvSpPr>
        <p:spPr>
          <a:solidFill>
            <a:srgbClr val="4F81BD"/>
          </a:solidFill>
          <a:ln w="25557">
            <a:solidFill>
              <a:srgbClr val="385D8A"/>
            </a:solidFill>
          </a:ln>
        </p:spPr>
      </p:sp>
      <p:sp>
        <p:nvSpPr>
          <p:cNvPr id="77827" name="Notizenplatzhalter 2"/>
          <p:cNvSpPr txBox="1">
            <a:spLocks noGrp="1"/>
          </p:cNvSpPr>
          <p:nvPr>
            <p:ph type="body" sz="quarter" idx="1"/>
          </p:nvPr>
        </p:nvSpPr>
        <p:spPr bwMode="auto">
          <a:noFill/>
        </p:spPr>
        <p:txBody>
          <a:bodyPr lIns="0" tIns="0" rIns="0" bIns="0" numCol="1">
            <a:prstTxWarp prst="textNoShape">
              <a:avLst/>
            </a:prstTxWarp>
            <a:spAutoFit/>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lienbildplatzhalter 1"/>
          <p:cNvSpPr>
            <a:spLocks noGrp="1" noRot="1" noChangeAspect="1" noTextEdit="1"/>
          </p:cNvSpPr>
          <p:nvPr>
            <p:ph type="sldImg"/>
          </p:nvPr>
        </p:nvSpPr>
        <p:spPr>
          <a:solidFill>
            <a:srgbClr val="4F81BD"/>
          </a:solidFill>
          <a:ln w="25557">
            <a:solidFill>
              <a:srgbClr val="385D8A"/>
            </a:solidFill>
          </a:ln>
        </p:spPr>
      </p:sp>
      <p:sp>
        <p:nvSpPr>
          <p:cNvPr id="77827" name="Notizenplatzhalter 2"/>
          <p:cNvSpPr txBox="1">
            <a:spLocks noGrp="1"/>
          </p:cNvSpPr>
          <p:nvPr>
            <p:ph type="body" sz="quarter" idx="1"/>
          </p:nvPr>
        </p:nvSpPr>
        <p:spPr bwMode="auto">
          <a:noFill/>
        </p:spPr>
        <p:txBody>
          <a:bodyPr lIns="0" tIns="0" rIns="0" bIns="0" numCol="1">
            <a:prstTxWarp prst="textNoShape">
              <a:avLst/>
            </a:prstTxWarp>
            <a:spAutoFit/>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Folienbildplatzhalter 1"/>
          <p:cNvSpPr>
            <a:spLocks noGrp="1" noRot="1" noChangeAspect="1" noTextEdit="1"/>
          </p:cNvSpPr>
          <p:nvPr>
            <p:ph type="sldImg"/>
          </p:nvPr>
        </p:nvSpPr>
        <p:spPr>
          <a:solidFill>
            <a:srgbClr val="4F81BD"/>
          </a:solidFill>
          <a:ln w="25557">
            <a:solidFill>
              <a:srgbClr val="385D8A"/>
            </a:solidFill>
          </a:ln>
        </p:spPr>
      </p:sp>
      <p:sp>
        <p:nvSpPr>
          <p:cNvPr id="86019"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Folienbildplatzhalter 1"/>
          <p:cNvSpPr>
            <a:spLocks noGrp="1" noRot="1" noChangeAspect="1" noTextEdit="1"/>
          </p:cNvSpPr>
          <p:nvPr>
            <p:ph type="sldImg"/>
          </p:nvPr>
        </p:nvSpPr>
        <p:spPr>
          <a:solidFill>
            <a:srgbClr val="4F81BD"/>
          </a:solidFill>
          <a:ln w="25557">
            <a:solidFill>
              <a:srgbClr val="385D8A"/>
            </a:solidFill>
          </a:ln>
        </p:spPr>
      </p:sp>
      <p:sp>
        <p:nvSpPr>
          <p:cNvPr id="87043"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Folienbildplatzhalter 1"/>
          <p:cNvSpPr>
            <a:spLocks noGrp="1" noRot="1" noChangeAspect="1" noTextEdit="1"/>
          </p:cNvSpPr>
          <p:nvPr>
            <p:ph type="sldImg"/>
          </p:nvPr>
        </p:nvSpPr>
        <p:spPr>
          <a:solidFill>
            <a:srgbClr val="4F81BD"/>
          </a:solidFill>
          <a:ln w="25557">
            <a:solidFill>
              <a:srgbClr val="385D8A"/>
            </a:solidFill>
          </a:ln>
        </p:spPr>
      </p:sp>
      <p:sp>
        <p:nvSpPr>
          <p:cNvPr id="87043"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Folienbildplatzhalter 1"/>
          <p:cNvSpPr>
            <a:spLocks noGrp="1" noRot="1" noChangeAspect="1" noTextEdit="1"/>
          </p:cNvSpPr>
          <p:nvPr>
            <p:ph type="sldImg"/>
          </p:nvPr>
        </p:nvSpPr>
        <p:spPr>
          <a:solidFill>
            <a:srgbClr val="4F81BD"/>
          </a:solidFill>
          <a:ln w="25557">
            <a:solidFill>
              <a:srgbClr val="385D8A"/>
            </a:solidFill>
          </a:ln>
        </p:spPr>
      </p:sp>
      <p:sp>
        <p:nvSpPr>
          <p:cNvPr id="87043"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9EC06363-6092-4F8B-ACE4-DAC5369CFF5F}" type="slidenum">
              <a:rPr lang="de-DE" smtClean="0"/>
              <a:pPr>
                <a:defRPr/>
              </a:pPr>
              <a:t>5</a:t>
            </a:fld>
            <a:endParaRPr lang="de-DE"/>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Folienbildplatzhalter 1"/>
          <p:cNvSpPr>
            <a:spLocks noGrp="1" noRot="1" noChangeAspect="1" noTextEdit="1"/>
          </p:cNvSpPr>
          <p:nvPr>
            <p:ph type="sldImg"/>
          </p:nvPr>
        </p:nvSpPr>
        <p:spPr>
          <a:solidFill>
            <a:srgbClr val="4F81BD"/>
          </a:solidFill>
          <a:ln w="25557">
            <a:solidFill>
              <a:srgbClr val="385D8A"/>
            </a:solidFill>
          </a:ln>
        </p:spPr>
      </p:sp>
      <p:sp>
        <p:nvSpPr>
          <p:cNvPr id="87043"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p:nvPr/>
        </p:nvSpPr>
        <p:spPr>
          <a:xfrm>
            <a:off x="3886200" y="8658225"/>
            <a:ext cx="2971800" cy="485775"/>
          </a:xfrm>
          <a:prstGeom prst="rect">
            <a:avLst/>
          </a:prstGeom>
          <a:noFill/>
          <a:ln>
            <a:noFill/>
          </a:ln>
        </p:spPr>
        <p:txBody>
          <a:bodyPr lIns="19083" tIns="0" rIns="19083" bIns="0" anchor="b" compatLnSpc="0"/>
          <a:lstStyle/>
          <a:p>
            <a:pPr algn="r" fontAlgn="auto" hangingPunct="0">
              <a:spcBef>
                <a:spcPts val="0"/>
              </a:spcBef>
              <a:spcAft>
                <a:spcPts val="0"/>
              </a:spcAft>
              <a:defRPr sz="1800" b="0" i="0" u="none" strike="noStrike" kern="0" cap="none" spc="0" baseline="0">
                <a:solidFill>
                  <a:srgbClr val="000000"/>
                </a:solidFill>
                <a:uFillTx/>
              </a:defRPr>
            </a:pPr>
            <a:fld id="{097636FD-C150-44A5-83EB-DD1C634B7681}" type="slidenum">
              <a:rPr lang="de-DE" sz="1000" i="1" kern="0">
                <a:solidFill>
                  <a:srgbClr val="000000"/>
                </a:solidFill>
                <a:latin typeface="Arial" pitchFamily="34"/>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51</a:t>
            </a:fld>
            <a:endParaRPr lang="de-DE" sz="1000" i="1" kern="0">
              <a:solidFill>
                <a:srgbClr val="000000"/>
              </a:solidFill>
              <a:latin typeface="Arial" pitchFamily="34"/>
              <a:ea typeface="Arial Unicode MS" pitchFamily="2"/>
              <a:cs typeface="Tahoma" pitchFamily="2"/>
            </a:endParaRPr>
          </a:p>
        </p:txBody>
      </p:sp>
      <p:sp>
        <p:nvSpPr>
          <p:cNvPr id="104451" name="Rectangle 2"/>
          <p:cNvSpPr>
            <a:spLocks noGrp="1" noRot="1" noChangeAspect="1" noTextEdit="1"/>
          </p:cNvSpPr>
          <p:nvPr>
            <p:ph type="sldImg"/>
          </p:nvPr>
        </p:nvSpPr>
        <p:spPr>
          <a:xfrm>
            <a:off x="1008063" y="735013"/>
            <a:ext cx="4841875" cy="3630612"/>
          </a:xfrm>
          <a:solidFill>
            <a:srgbClr val="4F81BD"/>
          </a:solidFill>
          <a:ln w="25557">
            <a:solidFill>
              <a:srgbClr val="385D8A"/>
            </a:solidFill>
          </a:ln>
        </p:spPr>
      </p:sp>
      <p:sp>
        <p:nvSpPr>
          <p:cNvPr id="104452" name="Rectangle 3"/>
          <p:cNvSpPr txBox="1">
            <a:spLocks noGrp="1"/>
          </p:cNvSpPr>
          <p:nvPr>
            <p:ph type="body" sz="quarter" idx="1"/>
          </p:nvPr>
        </p:nvSpPr>
        <p:spPr bwMode="auto">
          <a:xfrm>
            <a:off x="914400" y="4611688"/>
            <a:ext cx="5029200" cy="4373562"/>
          </a:xfrm>
          <a:noFill/>
        </p:spPr>
        <p:txBody>
          <a:bodyPr lIns="92875" tIns="46442" rIns="92875" bIns="46442" numCol="1">
            <a:prstTxWarp prst="textNoShape">
              <a:avLst/>
            </a:prstTxWarp>
          </a:bodyPr>
          <a:lstStyle/>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Folienbildplatzhalter 1"/>
          <p:cNvSpPr>
            <a:spLocks noGrp="1" noRot="1" noChangeAspect="1" noTextEdit="1"/>
          </p:cNvSpPr>
          <p:nvPr>
            <p:ph type="sldImg"/>
          </p:nvPr>
        </p:nvSpPr>
        <p:spPr>
          <a:solidFill>
            <a:srgbClr val="4F81BD"/>
          </a:solidFill>
          <a:ln w="25557">
            <a:solidFill>
              <a:srgbClr val="385D8A"/>
            </a:solidFill>
          </a:ln>
        </p:spPr>
      </p:sp>
      <p:sp>
        <p:nvSpPr>
          <p:cNvPr id="87043"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p:nvPr/>
        </p:nvSpPr>
        <p:spPr>
          <a:xfrm>
            <a:off x="3886200" y="8658225"/>
            <a:ext cx="2971800" cy="485775"/>
          </a:xfrm>
          <a:prstGeom prst="rect">
            <a:avLst/>
          </a:prstGeom>
          <a:noFill/>
          <a:ln>
            <a:noFill/>
          </a:ln>
        </p:spPr>
        <p:txBody>
          <a:bodyPr lIns="19083" tIns="0" rIns="19083" bIns="0" anchor="b" compatLnSpc="0"/>
          <a:lstStyle/>
          <a:p>
            <a:pPr algn="r" fontAlgn="auto" hangingPunct="0">
              <a:spcBef>
                <a:spcPts val="0"/>
              </a:spcBef>
              <a:spcAft>
                <a:spcPts val="0"/>
              </a:spcAft>
              <a:defRPr sz="1800" b="0" i="0" u="none" strike="noStrike" kern="0" cap="none" spc="0" baseline="0">
                <a:solidFill>
                  <a:srgbClr val="000000"/>
                </a:solidFill>
                <a:uFillTx/>
              </a:defRPr>
            </a:pPr>
            <a:fld id="{097636FD-C150-44A5-83EB-DD1C634B7681}" type="slidenum">
              <a:rPr lang="de-DE" sz="1000" i="1" kern="0">
                <a:solidFill>
                  <a:srgbClr val="000000"/>
                </a:solidFill>
                <a:latin typeface="Arial" pitchFamily="34"/>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53</a:t>
            </a:fld>
            <a:endParaRPr lang="de-DE" sz="1000" i="1" kern="0">
              <a:solidFill>
                <a:srgbClr val="000000"/>
              </a:solidFill>
              <a:latin typeface="Arial" pitchFamily="34"/>
              <a:ea typeface="Arial Unicode MS" pitchFamily="2"/>
              <a:cs typeface="Tahoma" pitchFamily="2"/>
            </a:endParaRPr>
          </a:p>
        </p:txBody>
      </p:sp>
      <p:sp>
        <p:nvSpPr>
          <p:cNvPr id="104451" name="Rectangle 2"/>
          <p:cNvSpPr>
            <a:spLocks noGrp="1" noRot="1" noChangeAspect="1" noTextEdit="1"/>
          </p:cNvSpPr>
          <p:nvPr>
            <p:ph type="sldImg"/>
          </p:nvPr>
        </p:nvSpPr>
        <p:spPr>
          <a:xfrm>
            <a:off x="1008063" y="735013"/>
            <a:ext cx="4841875" cy="3630612"/>
          </a:xfrm>
          <a:solidFill>
            <a:srgbClr val="4F81BD"/>
          </a:solidFill>
          <a:ln w="25557">
            <a:solidFill>
              <a:srgbClr val="385D8A"/>
            </a:solidFill>
          </a:ln>
        </p:spPr>
      </p:sp>
      <p:sp>
        <p:nvSpPr>
          <p:cNvPr id="104452" name="Rectangle 3"/>
          <p:cNvSpPr txBox="1">
            <a:spLocks noGrp="1"/>
          </p:cNvSpPr>
          <p:nvPr>
            <p:ph type="body" sz="quarter" idx="1"/>
          </p:nvPr>
        </p:nvSpPr>
        <p:spPr bwMode="auto">
          <a:xfrm>
            <a:off x="914400" y="4611688"/>
            <a:ext cx="5029200" cy="4373562"/>
          </a:xfrm>
          <a:noFill/>
        </p:spPr>
        <p:txBody>
          <a:bodyPr lIns="92875" tIns="46442" rIns="92875" bIns="46442" numCol="1">
            <a:prstTxWarp prst="textNoShape">
              <a:avLst/>
            </a:prstTxWarp>
          </a:bodyPr>
          <a:lstStyle/>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p:nvPr/>
        </p:nvSpPr>
        <p:spPr>
          <a:xfrm>
            <a:off x="3886200" y="8658225"/>
            <a:ext cx="2971800" cy="485775"/>
          </a:xfrm>
          <a:prstGeom prst="rect">
            <a:avLst/>
          </a:prstGeom>
          <a:noFill/>
          <a:ln>
            <a:noFill/>
          </a:ln>
        </p:spPr>
        <p:txBody>
          <a:bodyPr lIns="19083" tIns="0" rIns="19083" bIns="0" anchor="b" compatLnSpc="0"/>
          <a:lstStyle/>
          <a:p>
            <a:pPr algn="r" fontAlgn="auto" hangingPunct="0">
              <a:spcBef>
                <a:spcPts val="0"/>
              </a:spcBef>
              <a:spcAft>
                <a:spcPts val="0"/>
              </a:spcAft>
              <a:defRPr sz="1800" b="0" i="0" u="none" strike="noStrike" kern="0" cap="none" spc="0" baseline="0">
                <a:solidFill>
                  <a:srgbClr val="000000"/>
                </a:solidFill>
                <a:uFillTx/>
              </a:defRPr>
            </a:pPr>
            <a:fld id="{097636FD-C150-44A5-83EB-DD1C634B7681}" type="slidenum">
              <a:rPr lang="de-DE" sz="1000" i="1" kern="0">
                <a:solidFill>
                  <a:srgbClr val="000000"/>
                </a:solidFill>
                <a:latin typeface="Arial" pitchFamily="34"/>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54</a:t>
            </a:fld>
            <a:endParaRPr lang="de-DE" sz="1000" i="1" kern="0">
              <a:solidFill>
                <a:srgbClr val="000000"/>
              </a:solidFill>
              <a:latin typeface="Arial" pitchFamily="34"/>
              <a:ea typeface="Arial Unicode MS" pitchFamily="2"/>
              <a:cs typeface="Tahoma" pitchFamily="2"/>
            </a:endParaRPr>
          </a:p>
        </p:txBody>
      </p:sp>
      <p:sp>
        <p:nvSpPr>
          <p:cNvPr id="104451" name="Rectangle 2"/>
          <p:cNvSpPr>
            <a:spLocks noGrp="1" noRot="1" noChangeAspect="1" noTextEdit="1"/>
          </p:cNvSpPr>
          <p:nvPr>
            <p:ph type="sldImg"/>
          </p:nvPr>
        </p:nvSpPr>
        <p:spPr>
          <a:xfrm>
            <a:off x="1008063" y="735013"/>
            <a:ext cx="4841875" cy="3630612"/>
          </a:xfrm>
          <a:solidFill>
            <a:srgbClr val="4F81BD"/>
          </a:solidFill>
          <a:ln w="25557">
            <a:solidFill>
              <a:srgbClr val="385D8A"/>
            </a:solidFill>
          </a:ln>
        </p:spPr>
      </p:sp>
      <p:sp>
        <p:nvSpPr>
          <p:cNvPr id="104452" name="Rectangle 3"/>
          <p:cNvSpPr txBox="1">
            <a:spLocks noGrp="1"/>
          </p:cNvSpPr>
          <p:nvPr>
            <p:ph type="body" sz="quarter" idx="1"/>
          </p:nvPr>
        </p:nvSpPr>
        <p:spPr bwMode="auto">
          <a:xfrm>
            <a:off x="914400" y="4611688"/>
            <a:ext cx="5029200" cy="4373562"/>
          </a:xfrm>
          <a:noFill/>
        </p:spPr>
        <p:txBody>
          <a:bodyPr lIns="92875" tIns="46442" rIns="92875" bIns="46442" numCol="1">
            <a:prstTxWarp prst="textNoShape">
              <a:avLst/>
            </a:prstTxWarp>
          </a:bodyPr>
          <a:lstStyle/>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p:nvPr/>
        </p:nvSpPr>
        <p:spPr>
          <a:xfrm>
            <a:off x="3886200" y="8658225"/>
            <a:ext cx="2971800" cy="485775"/>
          </a:xfrm>
          <a:prstGeom prst="rect">
            <a:avLst/>
          </a:prstGeom>
          <a:noFill/>
          <a:ln>
            <a:noFill/>
          </a:ln>
        </p:spPr>
        <p:txBody>
          <a:bodyPr lIns="19083" tIns="0" rIns="19083" bIns="0" anchor="b" compatLnSpc="0"/>
          <a:lstStyle/>
          <a:p>
            <a:pPr algn="r" fontAlgn="auto" hangingPunct="0">
              <a:spcBef>
                <a:spcPts val="0"/>
              </a:spcBef>
              <a:spcAft>
                <a:spcPts val="0"/>
              </a:spcAft>
              <a:defRPr sz="1800" b="0" i="0" u="none" strike="noStrike" kern="0" cap="none" spc="0" baseline="0">
                <a:solidFill>
                  <a:srgbClr val="000000"/>
                </a:solidFill>
                <a:uFillTx/>
              </a:defRPr>
            </a:pPr>
            <a:fld id="{097636FD-C150-44A5-83EB-DD1C634B7681}" type="slidenum">
              <a:rPr lang="de-DE" sz="1000" i="1" kern="0">
                <a:solidFill>
                  <a:srgbClr val="000000"/>
                </a:solidFill>
                <a:latin typeface="Arial" pitchFamily="34"/>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55</a:t>
            </a:fld>
            <a:endParaRPr lang="de-DE" sz="1000" i="1" kern="0">
              <a:solidFill>
                <a:srgbClr val="000000"/>
              </a:solidFill>
              <a:latin typeface="Arial" pitchFamily="34"/>
              <a:ea typeface="Arial Unicode MS" pitchFamily="2"/>
              <a:cs typeface="Tahoma" pitchFamily="2"/>
            </a:endParaRPr>
          </a:p>
        </p:txBody>
      </p:sp>
      <p:sp>
        <p:nvSpPr>
          <p:cNvPr id="104451" name="Rectangle 2"/>
          <p:cNvSpPr>
            <a:spLocks noGrp="1" noRot="1" noChangeAspect="1" noTextEdit="1"/>
          </p:cNvSpPr>
          <p:nvPr>
            <p:ph type="sldImg"/>
          </p:nvPr>
        </p:nvSpPr>
        <p:spPr>
          <a:xfrm>
            <a:off x="1008063" y="735013"/>
            <a:ext cx="4841875" cy="3630612"/>
          </a:xfrm>
          <a:solidFill>
            <a:srgbClr val="4F81BD"/>
          </a:solidFill>
          <a:ln w="25557">
            <a:solidFill>
              <a:srgbClr val="385D8A"/>
            </a:solidFill>
          </a:ln>
        </p:spPr>
      </p:sp>
      <p:sp>
        <p:nvSpPr>
          <p:cNvPr id="104452" name="Rectangle 3"/>
          <p:cNvSpPr txBox="1">
            <a:spLocks noGrp="1"/>
          </p:cNvSpPr>
          <p:nvPr>
            <p:ph type="body" sz="quarter" idx="1"/>
          </p:nvPr>
        </p:nvSpPr>
        <p:spPr bwMode="auto">
          <a:xfrm>
            <a:off x="914400" y="4611688"/>
            <a:ext cx="5029200" cy="4373562"/>
          </a:xfrm>
          <a:noFill/>
        </p:spPr>
        <p:txBody>
          <a:bodyPr lIns="92875" tIns="46442" rIns="92875" bIns="46442" numCol="1">
            <a:prstTxWarp prst="textNoShape">
              <a:avLst/>
            </a:prstTxWarp>
          </a:bodyPr>
          <a:lstStyle/>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p:nvPr/>
        </p:nvSpPr>
        <p:spPr>
          <a:xfrm>
            <a:off x="3886200" y="8658225"/>
            <a:ext cx="2971800" cy="485775"/>
          </a:xfrm>
          <a:prstGeom prst="rect">
            <a:avLst/>
          </a:prstGeom>
          <a:noFill/>
          <a:ln>
            <a:noFill/>
          </a:ln>
        </p:spPr>
        <p:txBody>
          <a:bodyPr lIns="19083" tIns="0" rIns="19083" bIns="0" anchor="b" compatLnSpc="0"/>
          <a:lstStyle/>
          <a:p>
            <a:pPr algn="r" fontAlgn="auto" hangingPunct="0">
              <a:spcBef>
                <a:spcPts val="0"/>
              </a:spcBef>
              <a:spcAft>
                <a:spcPts val="0"/>
              </a:spcAft>
              <a:defRPr sz="1800" b="0" i="0" u="none" strike="noStrike" kern="0" cap="none" spc="0" baseline="0">
                <a:solidFill>
                  <a:srgbClr val="000000"/>
                </a:solidFill>
                <a:uFillTx/>
              </a:defRPr>
            </a:pPr>
            <a:fld id="{097636FD-C150-44A5-83EB-DD1C634B7681}" type="slidenum">
              <a:rPr lang="de-DE" sz="1000" i="1" kern="0">
                <a:solidFill>
                  <a:srgbClr val="000000"/>
                </a:solidFill>
                <a:latin typeface="Arial" pitchFamily="34"/>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56</a:t>
            </a:fld>
            <a:endParaRPr lang="de-DE" sz="1000" i="1" kern="0">
              <a:solidFill>
                <a:srgbClr val="000000"/>
              </a:solidFill>
              <a:latin typeface="Arial" pitchFamily="34"/>
              <a:ea typeface="Arial Unicode MS" pitchFamily="2"/>
              <a:cs typeface="Tahoma" pitchFamily="2"/>
            </a:endParaRPr>
          </a:p>
        </p:txBody>
      </p:sp>
      <p:sp>
        <p:nvSpPr>
          <p:cNvPr id="104451" name="Rectangle 2"/>
          <p:cNvSpPr>
            <a:spLocks noGrp="1" noRot="1" noChangeAspect="1" noTextEdit="1"/>
          </p:cNvSpPr>
          <p:nvPr>
            <p:ph type="sldImg"/>
          </p:nvPr>
        </p:nvSpPr>
        <p:spPr>
          <a:xfrm>
            <a:off x="1008063" y="735013"/>
            <a:ext cx="4841875" cy="3630612"/>
          </a:xfrm>
          <a:solidFill>
            <a:srgbClr val="4F81BD"/>
          </a:solidFill>
          <a:ln w="25557">
            <a:solidFill>
              <a:srgbClr val="385D8A"/>
            </a:solidFill>
          </a:ln>
        </p:spPr>
      </p:sp>
      <p:sp>
        <p:nvSpPr>
          <p:cNvPr id="104452" name="Rectangle 3"/>
          <p:cNvSpPr txBox="1">
            <a:spLocks noGrp="1"/>
          </p:cNvSpPr>
          <p:nvPr>
            <p:ph type="body" sz="quarter" idx="1"/>
          </p:nvPr>
        </p:nvSpPr>
        <p:spPr bwMode="auto">
          <a:xfrm>
            <a:off x="914400" y="4611688"/>
            <a:ext cx="5029200" cy="4373562"/>
          </a:xfrm>
          <a:noFill/>
        </p:spPr>
        <p:txBody>
          <a:bodyPr lIns="92875" tIns="46442" rIns="92875" bIns="46442" numCol="1">
            <a:prstTxWarp prst="textNoShape">
              <a:avLst/>
            </a:prstTxWarp>
          </a:bodyPr>
          <a:lstStyle/>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lienbildplatzhalter 1"/>
          <p:cNvSpPr>
            <a:spLocks noGrp="1" noRot="1" noChangeAspect="1" noTextEdit="1"/>
          </p:cNvSpPr>
          <p:nvPr>
            <p:ph type="sldImg"/>
          </p:nvPr>
        </p:nvSpPr>
        <p:spPr>
          <a:solidFill>
            <a:srgbClr val="4F81BD"/>
          </a:solidFill>
          <a:ln w="25557">
            <a:solidFill>
              <a:srgbClr val="385D8A"/>
            </a:solidFill>
          </a:ln>
        </p:spPr>
      </p:sp>
      <p:sp>
        <p:nvSpPr>
          <p:cNvPr id="63491" name="Notizenplatzhalter 2"/>
          <p:cNvSpPr txBox="1">
            <a:spLocks noGrp="1"/>
          </p:cNvSpPr>
          <p:nvPr>
            <p:ph type="body" sz="quarter" idx="1"/>
          </p:nvPr>
        </p:nvSpPr>
        <p:spPr bwMode="auto">
          <a:noFill/>
        </p:spPr>
        <p:txBody>
          <a:bodyPr lIns="0" tIns="0" rIns="0" bIns="0" numCol="1">
            <a:prstTxWarp prst="textNoShape">
              <a:avLst/>
            </a:prstTxWarp>
            <a:spAutoFit/>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lienbildplatzhalter 1"/>
          <p:cNvSpPr>
            <a:spLocks noGrp="1" noRot="1" noChangeAspect="1" noTextEdit="1"/>
          </p:cNvSpPr>
          <p:nvPr>
            <p:ph type="sldImg"/>
          </p:nvPr>
        </p:nvSpPr>
        <p:spPr>
          <a:solidFill>
            <a:srgbClr val="4F81BD"/>
          </a:solidFill>
          <a:ln w="25557">
            <a:solidFill>
              <a:srgbClr val="385D8A"/>
            </a:solidFill>
          </a:ln>
        </p:spPr>
      </p:sp>
      <p:sp>
        <p:nvSpPr>
          <p:cNvPr id="65539"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lienbildplatzhalter 1"/>
          <p:cNvSpPr>
            <a:spLocks noGrp="1" noRot="1" noChangeAspect="1" noTextEdit="1"/>
          </p:cNvSpPr>
          <p:nvPr>
            <p:ph type="sldImg"/>
          </p:nvPr>
        </p:nvSpPr>
        <p:spPr>
          <a:solidFill>
            <a:srgbClr val="4F81BD"/>
          </a:solidFill>
          <a:ln w="25557">
            <a:solidFill>
              <a:srgbClr val="385D8A"/>
            </a:solidFill>
          </a:ln>
        </p:spPr>
      </p:sp>
      <p:sp>
        <p:nvSpPr>
          <p:cNvPr id="66563"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lienbildplatzhalter 1"/>
          <p:cNvSpPr>
            <a:spLocks noGrp="1" noRot="1" noChangeAspect="1" noTextEdit="1"/>
          </p:cNvSpPr>
          <p:nvPr>
            <p:ph type="sldImg"/>
          </p:nvPr>
        </p:nvSpPr>
        <p:spPr>
          <a:solidFill>
            <a:srgbClr val="4F81BD"/>
          </a:solidFill>
          <a:ln w="25557">
            <a:solidFill>
              <a:srgbClr val="385D8A"/>
            </a:solidFill>
          </a:ln>
        </p:spPr>
      </p:sp>
      <p:sp>
        <p:nvSpPr>
          <p:cNvPr id="67587"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6" name="Textfeld 5"/>
          <p:cNvSpPr txBox="1"/>
          <p:nvPr/>
        </p:nvSpPr>
        <p:spPr>
          <a:xfrm>
            <a:off x="72008" y="6264275"/>
            <a:ext cx="8388424" cy="503238"/>
          </a:xfrm>
          <a:prstGeom prst="rect">
            <a:avLst/>
          </a:prstGeom>
          <a:solidFill>
            <a:srgbClr val="333366"/>
          </a:solidFill>
          <a:ln>
            <a:noFill/>
          </a:ln>
        </p:spPr>
        <p:txBody>
          <a:bodyPr lIns="0" tIns="0" rIns="0" bIns="0" anchor="ctr" anchorCtr="1" compatLnSpc="0"/>
          <a:lstStyle/>
          <a:p>
            <a:pPr algn="ctr" eaLnBrk="1" hangingPunct="1">
              <a:buNone/>
            </a:pPr>
            <a:r>
              <a:rPr lang="en-US" sz="1400" kern="1200" smtClean="0">
                <a:solidFill>
                  <a:schemeClr val="bg1"/>
                </a:solidFill>
                <a:latin typeface="Arial" pitchFamily="34" charset="0"/>
                <a:ea typeface="+mn-ea"/>
                <a:cs typeface="+mn-cs"/>
              </a:rPr>
              <a:t>La situation de copyright en Allemagne et en Europe – </a:t>
            </a:r>
            <a:r>
              <a:rPr lang="en-US" sz="1400" kern="1200" err="1" smtClean="0">
                <a:solidFill>
                  <a:schemeClr val="bg1"/>
                </a:solidFill>
                <a:latin typeface="Arial" pitchFamily="34" charset="0"/>
                <a:ea typeface="+mn-ea"/>
                <a:cs typeface="+mn-cs"/>
              </a:rPr>
              <a:t>Medoanet</a:t>
            </a:r>
            <a:r>
              <a:rPr lang="en-US" sz="1400" kern="1200" smtClean="0">
                <a:solidFill>
                  <a:schemeClr val="bg1"/>
                </a:solidFill>
                <a:latin typeface="Arial" pitchFamily="34" charset="0"/>
                <a:ea typeface="+mn-ea"/>
                <a:cs typeface="+mn-cs"/>
              </a:rPr>
              <a:t> Workshop Lyon-Villeurbanne 22.11.2012</a:t>
            </a:r>
            <a:endParaRPr lang="de-DE" sz="1400" kern="1200" smtClean="0">
              <a:solidFill>
                <a:schemeClr val="bg1"/>
              </a:solidFill>
              <a:latin typeface="Arial" pitchFamily="34" charset="0"/>
              <a:ea typeface="Arial Unicode MS" pitchFamily="34" charset="-128"/>
              <a:cs typeface="Arial" pitchFamily="34" charset="0"/>
            </a:endParaRPr>
          </a:p>
        </p:txBody>
      </p:sp>
      <p:sp>
        <p:nvSpPr>
          <p:cNvPr id="8" name="Foliennummernplatzhalter 4"/>
          <p:cNvSpPr txBox="1">
            <a:spLocks noGrp="1"/>
          </p:cNvSpPr>
          <p:nvPr>
            <p:ph type="sldNum" sz="quarter" idx="10"/>
          </p:nvPr>
        </p:nvSpPr>
        <p:spPr>
          <a:xfrm>
            <a:off x="8486204" y="6259513"/>
            <a:ext cx="622300" cy="473075"/>
          </a:xfrm>
        </p:spPr>
        <p:txBody>
          <a:bodyPr lIns="0" tIns="0" rIns="0" bIns="0"/>
          <a:lstStyle>
            <a:lvl1pPr hangingPunct="0">
              <a:defRPr lang="de-DE" sz="1400">
                <a:latin typeface="Times New Roman" pitchFamily="18"/>
                <a:cs typeface="Tahoma" pitchFamily="2"/>
              </a:defRPr>
            </a:lvl1pPr>
            <a:lvl2pPr marL="0" marR="0" lvl="0" indent="0" algn="r" defTabSz="91440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Times New Roman" pitchFamily="18"/>
                <a:ea typeface="Arial Unicode MS" pitchFamily="2"/>
                <a:cs typeface="Tahoma" pitchFamily="2"/>
              </a:defRPr>
            </a:lvl2pPr>
          </a:lstStyle>
          <a:p>
            <a:pPr>
              <a:defRPr/>
            </a:pPr>
            <a:endParaRPr/>
          </a:p>
          <a:p>
            <a:pPr>
              <a:defRPr/>
            </a:pPr>
            <a:fld id="{218A19C9-F402-4792-8AFD-69E5996E1F96}" type="slidenum">
              <a:rPr/>
              <a:pPr>
                <a:defRPr/>
              </a:pPr>
              <a:t>‹Nr.›</a:t>
            </a:fld>
            <a:endParaRPr/>
          </a:p>
        </p:txBody>
      </p:sp>
    </p:spTree>
  </p:cSld>
  <p:clrMapOvr>
    <a:masterClrMapping/>
  </p:clrMapOvr>
  <p:transition/>
  <p:timing>
    <p:tnLst>
      <p:par>
        <p:cTn id="1" dur="indefinite" restart="never" nodeType="tmRoot"/>
      </p:par>
    </p:tnLst>
  </p:timing>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0_Titel und Inhalt">
    <p:spTree>
      <p:nvGrpSpPr>
        <p:cNvPr id="1" name=""/>
        <p:cNvGrpSpPr/>
        <p:nvPr/>
      </p:nvGrpSpPr>
      <p:grpSpPr>
        <a:xfrm>
          <a:off x="0" y="0"/>
          <a:ext cx="0" cy="0"/>
          <a:chOff x="0" y="0"/>
          <a:chExt cx="0" cy="0"/>
        </a:xfrm>
      </p:grpSpPr>
      <p:sp>
        <p:nvSpPr>
          <p:cNvPr id="5" name="Textfeld 4"/>
          <p:cNvSpPr txBox="1"/>
          <p:nvPr userDrawn="1"/>
        </p:nvSpPr>
        <p:spPr>
          <a:xfrm>
            <a:off x="72008" y="6264275"/>
            <a:ext cx="8388424" cy="503238"/>
          </a:xfrm>
          <a:prstGeom prst="rect">
            <a:avLst/>
          </a:prstGeom>
          <a:solidFill>
            <a:srgbClr val="333366"/>
          </a:solidFill>
          <a:ln>
            <a:noFill/>
          </a:ln>
        </p:spPr>
        <p:txBody>
          <a:bodyPr lIns="0" tIns="0" rIns="0" bIns="0" anchor="ctr" anchorCtr="1" compatLnSpc="0"/>
          <a:lstStyle/>
          <a:p>
            <a:pPr algn="ctr" eaLnBrk="1" hangingPunct="1">
              <a:buNone/>
            </a:pPr>
            <a:r>
              <a:rPr lang="en-US" sz="1400" kern="1200" smtClean="0">
                <a:solidFill>
                  <a:schemeClr val="bg1"/>
                </a:solidFill>
                <a:latin typeface="Arial" pitchFamily="34" charset="0"/>
                <a:ea typeface="+mn-ea"/>
                <a:cs typeface="+mn-cs"/>
              </a:rPr>
              <a:t>La situation de copyright en Allemagne et en Europe – </a:t>
            </a:r>
            <a:r>
              <a:rPr lang="en-US" sz="1400" kern="1200" err="1" smtClean="0">
                <a:solidFill>
                  <a:schemeClr val="bg1"/>
                </a:solidFill>
                <a:latin typeface="Arial" pitchFamily="34" charset="0"/>
                <a:ea typeface="+mn-ea"/>
                <a:cs typeface="+mn-cs"/>
              </a:rPr>
              <a:t>Medoanet</a:t>
            </a:r>
            <a:r>
              <a:rPr lang="en-US" sz="1400" kern="1200" smtClean="0">
                <a:solidFill>
                  <a:schemeClr val="bg1"/>
                </a:solidFill>
                <a:latin typeface="Arial" pitchFamily="34" charset="0"/>
                <a:ea typeface="+mn-ea"/>
                <a:cs typeface="+mn-cs"/>
              </a:rPr>
              <a:t> Workshop Lyon-Villeurbanne 22.11.2012</a:t>
            </a:r>
            <a:endParaRPr lang="de-DE" sz="1400" kern="1200" smtClean="0">
              <a:solidFill>
                <a:schemeClr val="bg1"/>
              </a:solidFill>
              <a:latin typeface="Arial" pitchFamily="34" charset="0"/>
              <a:ea typeface="Arial Unicode MS" pitchFamily="34" charset="-128"/>
              <a:cs typeface="Arial" pitchFamily="34" charset="0"/>
            </a:endParaRPr>
          </a:p>
        </p:txBody>
      </p:sp>
      <p:sp>
        <p:nvSpPr>
          <p:cNvPr id="6" name="Foliennummernplatzhalter 4"/>
          <p:cNvSpPr txBox="1">
            <a:spLocks noGrp="1"/>
          </p:cNvSpPr>
          <p:nvPr>
            <p:ph type="sldNum" sz="quarter" idx="10"/>
          </p:nvPr>
        </p:nvSpPr>
        <p:spPr>
          <a:xfrm>
            <a:off x="8486204" y="6259513"/>
            <a:ext cx="622300" cy="473075"/>
          </a:xfrm>
        </p:spPr>
        <p:txBody>
          <a:bodyPr lIns="0" tIns="0" rIns="0" bIns="0"/>
          <a:lstStyle>
            <a:lvl1pPr hangingPunct="0">
              <a:defRPr lang="de-DE" sz="1400">
                <a:latin typeface="Times New Roman" pitchFamily="18"/>
                <a:cs typeface="Tahoma" pitchFamily="2"/>
              </a:defRPr>
            </a:lvl1pPr>
            <a:lvl2pPr marL="0" marR="0" lvl="0" indent="0" algn="r" defTabSz="91440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Times New Roman" pitchFamily="18"/>
                <a:ea typeface="Arial Unicode MS" pitchFamily="2"/>
                <a:cs typeface="Tahoma" pitchFamily="2"/>
              </a:defRPr>
            </a:lvl2pPr>
          </a:lstStyle>
          <a:p>
            <a:pPr>
              <a:defRPr/>
            </a:pPr>
            <a:endParaRPr/>
          </a:p>
          <a:p>
            <a:pPr>
              <a:defRPr/>
            </a:pPr>
            <a:fld id="{218A19C9-F402-4792-8AFD-69E5996E1F96}" type="slidenum">
              <a:rPr/>
              <a:pPr>
                <a:defRPr/>
              </a:pPr>
              <a:t>‹Nr.›</a:t>
            </a:fld>
            <a:endParaRPr/>
          </a:p>
        </p:txBody>
      </p:sp>
    </p:spTree>
  </p:cSld>
  <p:clrMapOvr>
    <a:masterClrMapping/>
  </p:clrMapOvr>
  <p:transition/>
  <p:timing>
    <p:tnLst>
      <p:par>
        <p:cTn id="1" dur="indefinite" restart="never" nodeType="tmRoot"/>
      </p:par>
    </p:tnLst>
  </p:timing>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5f_5f_5f_Titelfolie">
    <p:spTree>
      <p:nvGrpSpPr>
        <p:cNvPr id="1" name=""/>
        <p:cNvGrpSpPr/>
        <p:nvPr/>
      </p:nvGrpSpPr>
      <p:grpSpPr>
        <a:xfrm>
          <a:off x="0" y="0"/>
          <a:ext cx="0" cy="0"/>
          <a:chOff x="0" y="0"/>
          <a:chExt cx="0" cy="0"/>
        </a:xfrm>
      </p:grpSpPr>
      <p:sp>
        <p:nvSpPr>
          <p:cNvPr id="10" name="Rectangle 2"/>
          <p:cNvSpPr txBox="1">
            <a:spLocks noGrp="1"/>
          </p:cNvSpPr>
          <p:nvPr>
            <p:ph type="ctrTitle"/>
          </p:nvPr>
        </p:nvSpPr>
        <p:spPr>
          <a:xfrm>
            <a:off x="571682" y="1752475"/>
            <a:ext cx="8001000" cy="914400"/>
          </a:xfrm>
        </p:spPr>
        <p:txBody>
          <a:bodyPr lIns="92162" tIns="46076" rIns="92162" bIns="46076" anchor="ctr" anchorCtr="1"/>
          <a:lstStyle>
            <a:lvl1pPr algn="ctr" hangingPunct="0">
              <a:defRPr lang="de-DE" sz="4400" b="0" kern="1200">
                <a:solidFill>
                  <a:srgbClr val="000000"/>
                </a:solidFill>
                <a:latin typeface="Calibri" pitchFamily="18"/>
                <a:cs typeface="Tahoma" pitchFamily="2"/>
              </a:defRPr>
            </a:lvl1pPr>
          </a:lstStyle>
          <a:p>
            <a:pPr lvl="0"/>
            <a:r>
              <a:rPr lang="de-DE"/>
              <a:t>Klicken Sie, um das Titelformat zu bearbeiten</a:t>
            </a:r>
          </a:p>
        </p:txBody>
      </p:sp>
      <p:sp>
        <p:nvSpPr>
          <p:cNvPr id="11" name="Rectangle 3"/>
          <p:cNvSpPr txBox="1">
            <a:spLocks noGrp="1"/>
          </p:cNvSpPr>
          <p:nvPr>
            <p:ph type="subTitle" idx="1"/>
          </p:nvPr>
        </p:nvSpPr>
        <p:spPr>
          <a:xfrm>
            <a:off x="609484" y="2971800"/>
            <a:ext cx="7924684" cy="990715"/>
          </a:xfrm>
        </p:spPr>
        <p:txBody>
          <a:bodyPr lIns="92162" tIns="46076" rIns="92162" bIns="46076" anchorCtr="1"/>
          <a:lstStyle>
            <a:lvl1pPr marL="0" indent="0" algn="ctr" hangingPunct="0">
              <a:spcBef>
                <a:spcPts val="800"/>
              </a:spcBef>
              <a:buNone/>
              <a:defRPr lang="de-DE">
                <a:latin typeface="Calibri" pitchFamily="18"/>
              </a:defRPr>
            </a:lvl1pPr>
          </a:lstStyle>
          <a:p>
            <a:pPr lvl="0"/>
            <a:r>
              <a:rPr lang="de-DE"/>
              <a:t>Klicken Sie, um das Untertitelformat zu bearbeiten</a:t>
            </a:r>
          </a:p>
        </p:txBody>
      </p:sp>
      <p:sp>
        <p:nvSpPr>
          <p:cNvPr id="12" name="Textplatzhalter 11"/>
          <p:cNvSpPr txBox="1">
            <a:spLocks noGrp="1"/>
          </p:cNvSpPr>
          <p:nvPr>
            <p:ph type="body" idx="4294967295"/>
          </p:nvPr>
        </p:nvSpPr>
        <p:spPr>
          <a:xfrm>
            <a:off x="457200" y="1604515"/>
            <a:ext cx="8229243" cy="4525923"/>
          </a:xfrm>
        </p:spPr>
        <p:txBody>
          <a:bodyPr lIns="0" tIns="0" rIns="0" bIns="0"/>
          <a:lstStyle>
            <a:lvl1pPr hangingPunct="0">
              <a:buNone/>
              <a:defRPr lang="de-DE"/>
            </a:lvl1pPr>
          </a:lstStyle>
          <a:p>
            <a:pPr lvl="0"/>
            <a:endParaRPr lang="de-DE"/>
          </a:p>
        </p:txBody>
      </p:sp>
    </p:spTree>
  </p:cSld>
  <p:clrMapOvr>
    <a:masterClrMapping/>
  </p:clrMapOvr>
  <p:transition/>
  <p:timing>
    <p:tnLst>
      <p:par>
        <p:cTn id="1" dur="indefinite" restart="never" nodeType="tmRoot"/>
      </p:par>
    </p:tnLst>
  </p:timing>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1_Titel und Inhalt">
    <p:spTree>
      <p:nvGrpSpPr>
        <p:cNvPr id="1" name=""/>
        <p:cNvGrpSpPr/>
        <p:nvPr/>
      </p:nvGrpSpPr>
      <p:grpSpPr>
        <a:xfrm>
          <a:off x="0" y="0"/>
          <a:ext cx="0" cy="0"/>
          <a:chOff x="0" y="0"/>
          <a:chExt cx="0" cy="0"/>
        </a:xfrm>
      </p:grpSpPr>
      <p:sp>
        <p:nvSpPr>
          <p:cNvPr id="5" name="Textfeld 4"/>
          <p:cNvSpPr txBox="1"/>
          <p:nvPr userDrawn="1"/>
        </p:nvSpPr>
        <p:spPr>
          <a:xfrm>
            <a:off x="72008" y="6264275"/>
            <a:ext cx="8388424" cy="503238"/>
          </a:xfrm>
          <a:prstGeom prst="rect">
            <a:avLst/>
          </a:prstGeom>
          <a:solidFill>
            <a:srgbClr val="333366"/>
          </a:solidFill>
          <a:ln>
            <a:noFill/>
          </a:ln>
        </p:spPr>
        <p:txBody>
          <a:bodyPr lIns="0" tIns="0" rIns="0" bIns="0" anchor="ctr" anchorCtr="1" compatLnSpc="0"/>
          <a:lstStyle/>
          <a:p>
            <a:pPr algn="ctr" eaLnBrk="1" hangingPunct="1">
              <a:buNone/>
            </a:pPr>
            <a:r>
              <a:rPr lang="en-US" sz="1400" kern="1200" smtClean="0">
                <a:solidFill>
                  <a:schemeClr val="bg1"/>
                </a:solidFill>
                <a:latin typeface="Arial" pitchFamily="34" charset="0"/>
                <a:ea typeface="+mn-ea"/>
                <a:cs typeface="+mn-cs"/>
              </a:rPr>
              <a:t>La situation de copyright en Allemagne et en Europe – </a:t>
            </a:r>
            <a:r>
              <a:rPr lang="en-US" sz="1400" kern="1200" err="1" smtClean="0">
                <a:solidFill>
                  <a:schemeClr val="bg1"/>
                </a:solidFill>
                <a:latin typeface="Arial" pitchFamily="34" charset="0"/>
                <a:ea typeface="+mn-ea"/>
                <a:cs typeface="+mn-cs"/>
              </a:rPr>
              <a:t>Medoanet</a:t>
            </a:r>
            <a:r>
              <a:rPr lang="en-US" sz="1400" kern="1200" smtClean="0">
                <a:solidFill>
                  <a:schemeClr val="bg1"/>
                </a:solidFill>
                <a:latin typeface="Arial" pitchFamily="34" charset="0"/>
                <a:ea typeface="+mn-ea"/>
                <a:cs typeface="+mn-cs"/>
              </a:rPr>
              <a:t> Workshop Lyon-Villeurbanne 22.11.2012</a:t>
            </a:r>
            <a:endParaRPr lang="de-DE" sz="1400" kern="1200" smtClean="0">
              <a:solidFill>
                <a:schemeClr val="bg1"/>
              </a:solidFill>
              <a:latin typeface="Arial" pitchFamily="34" charset="0"/>
              <a:ea typeface="Arial Unicode MS" pitchFamily="34" charset="-128"/>
              <a:cs typeface="Arial" pitchFamily="34" charset="0"/>
            </a:endParaRPr>
          </a:p>
        </p:txBody>
      </p:sp>
      <p:sp>
        <p:nvSpPr>
          <p:cNvPr id="6" name="Foliennummernplatzhalter 4"/>
          <p:cNvSpPr txBox="1">
            <a:spLocks noGrp="1"/>
          </p:cNvSpPr>
          <p:nvPr>
            <p:ph type="sldNum" sz="quarter" idx="10"/>
          </p:nvPr>
        </p:nvSpPr>
        <p:spPr>
          <a:xfrm>
            <a:off x="8486204" y="6259513"/>
            <a:ext cx="622300" cy="473075"/>
          </a:xfrm>
        </p:spPr>
        <p:txBody>
          <a:bodyPr lIns="0" tIns="0" rIns="0" bIns="0"/>
          <a:lstStyle>
            <a:lvl1pPr hangingPunct="0">
              <a:defRPr lang="de-DE" sz="1400">
                <a:latin typeface="Times New Roman" pitchFamily="18"/>
                <a:cs typeface="Tahoma" pitchFamily="2"/>
              </a:defRPr>
            </a:lvl1pPr>
            <a:lvl2pPr marL="0" marR="0" lvl="0" indent="0" algn="r" defTabSz="91440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Times New Roman" pitchFamily="18"/>
                <a:ea typeface="Arial Unicode MS" pitchFamily="2"/>
                <a:cs typeface="Tahoma" pitchFamily="2"/>
              </a:defRPr>
            </a:lvl2pPr>
          </a:lstStyle>
          <a:p>
            <a:pPr>
              <a:defRPr/>
            </a:pPr>
            <a:endParaRPr/>
          </a:p>
          <a:p>
            <a:pPr>
              <a:defRPr/>
            </a:pPr>
            <a:fld id="{218A19C9-F402-4792-8AFD-69E5996E1F96}" type="slidenum">
              <a:rPr/>
              <a:pPr>
                <a:defRPr/>
              </a:pPr>
              <a:t>‹Nr.›</a:t>
            </a:fld>
            <a:endParaRPr/>
          </a:p>
        </p:txBody>
      </p:sp>
    </p:spTree>
  </p:cSld>
  <p:clrMapOvr>
    <a:masterClrMapping/>
  </p:clrMapOvr>
  <p:transition/>
  <p:timing>
    <p:tnLst>
      <p:par>
        <p:cTn id="1" dur="indefinite" restart="never" nodeType="tmRoot"/>
      </p:par>
    </p:tnLst>
  </p:timing>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2_Titel und Inhalt">
    <p:spTree>
      <p:nvGrpSpPr>
        <p:cNvPr id="1" name=""/>
        <p:cNvGrpSpPr/>
        <p:nvPr/>
      </p:nvGrpSpPr>
      <p:grpSpPr>
        <a:xfrm>
          <a:off x="0" y="0"/>
          <a:ext cx="0" cy="0"/>
          <a:chOff x="0" y="0"/>
          <a:chExt cx="0" cy="0"/>
        </a:xfrm>
      </p:grpSpPr>
      <p:sp>
        <p:nvSpPr>
          <p:cNvPr id="5" name="Textfeld 4"/>
          <p:cNvSpPr txBox="1"/>
          <p:nvPr userDrawn="1"/>
        </p:nvSpPr>
        <p:spPr>
          <a:xfrm>
            <a:off x="72008" y="6264275"/>
            <a:ext cx="8388424" cy="503238"/>
          </a:xfrm>
          <a:prstGeom prst="rect">
            <a:avLst/>
          </a:prstGeom>
          <a:solidFill>
            <a:srgbClr val="333366"/>
          </a:solidFill>
          <a:ln>
            <a:noFill/>
          </a:ln>
        </p:spPr>
        <p:txBody>
          <a:bodyPr lIns="0" tIns="0" rIns="0" bIns="0" anchor="ctr" anchorCtr="1" compatLnSpc="0"/>
          <a:lstStyle/>
          <a:p>
            <a:pPr algn="ctr" eaLnBrk="1" hangingPunct="1">
              <a:buNone/>
            </a:pPr>
            <a:r>
              <a:rPr lang="en-US" sz="1400" kern="1200" smtClean="0">
                <a:solidFill>
                  <a:schemeClr val="bg1"/>
                </a:solidFill>
                <a:latin typeface="Arial" pitchFamily="34" charset="0"/>
                <a:ea typeface="+mn-ea"/>
                <a:cs typeface="+mn-cs"/>
              </a:rPr>
              <a:t>La situation de copyright en Allemagne et en Europe – </a:t>
            </a:r>
            <a:r>
              <a:rPr lang="en-US" sz="1400" kern="1200" err="1" smtClean="0">
                <a:solidFill>
                  <a:schemeClr val="bg1"/>
                </a:solidFill>
                <a:latin typeface="Arial" pitchFamily="34" charset="0"/>
                <a:ea typeface="+mn-ea"/>
                <a:cs typeface="+mn-cs"/>
              </a:rPr>
              <a:t>Medoanet</a:t>
            </a:r>
            <a:r>
              <a:rPr lang="en-US" sz="1400" kern="1200" smtClean="0">
                <a:solidFill>
                  <a:schemeClr val="bg1"/>
                </a:solidFill>
                <a:latin typeface="Arial" pitchFamily="34" charset="0"/>
                <a:ea typeface="+mn-ea"/>
                <a:cs typeface="+mn-cs"/>
              </a:rPr>
              <a:t> Workshop Lyon-Villeurbanne 22.11.2012</a:t>
            </a:r>
            <a:endParaRPr lang="de-DE" sz="1400" kern="1200" smtClean="0">
              <a:solidFill>
                <a:schemeClr val="bg1"/>
              </a:solidFill>
              <a:latin typeface="Arial" pitchFamily="34" charset="0"/>
              <a:ea typeface="Arial Unicode MS" pitchFamily="34" charset="-128"/>
              <a:cs typeface="Arial" pitchFamily="34" charset="0"/>
            </a:endParaRPr>
          </a:p>
        </p:txBody>
      </p:sp>
      <p:sp>
        <p:nvSpPr>
          <p:cNvPr id="6" name="Foliennummernplatzhalter 4"/>
          <p:cNvSpPr txBox="1">
            <a:spLocks noGrp="1"/>
          </p:cNvSpPr>
          <p:nvPr>
            <p:ph type="sldNum" sz="quarter" idx="10"/>
          </p:nvPr>
        </p:nvSpPr>
        <p:spPr>
          <a:xfrm>
            <a:off x="8486204" y="6259513"/>
            <a:ext cx="622300" cy="473075"/>
          </a:xfrm>
        </p:spPr>
        <p:txBody>
          <a:bodyPr lIns="0" tIns="0" rIns="0" bIns="0"/>
          <a:lstStyle>
            <a:lvl1pPr hangingPunct="0">
              <a:defRPr lang="de-DE" sz="1400">
                <a:latin typeface="Times New Roman" pitchFamily="18"/>
                <a:cs typeface="Tahoma" pitchFamily="2"/>
              </a:defRPr>
            </a:lvl1pPr>
            <a:lvl2pPr marL="0" marR="0" lvl="0" indent="0" algn="r" defTabSz="91440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Times New Roman" pitchFamily="18"/>
                <a:ea typeface="Arial Unicode MS" pitchFamily="2"/>
                <a:cs typeface="Tahoma" pitchFamily="2"/>
              </a:defRPr>
            </a:lvl2pPr>
          </a:lstStyle>
          <a:p>
            <a:pPr>
              <a:defRPr/>
            </a:pPr>
            <a:endParaRPr/>
          </a:p>
          <a:p>
            <a:pPr>
              <a:defRPr/>
            </a:pPr>
            <a:fld id="{218A19C9-F402-4792-8AFD-69E5996E1F96}" type="slidenum">
              <a:rPr/>
              <a:pPr>
                <a:defRPr/>
              </a:pPr>
              <a:t>‹Nr.›</a:t>
            </a:fld>
            <a:endParaRPr/>
          </a:p>
        </p:txBody>
      </p:sp>
    </p:spTree>
  </p:cSld>
  <p:clrMapOvr>
    <a:masterClrMapping/>
  </p:clrMapOvr>
  <p:transition/>
  <p:timing>
    <p:tnLst>
      <p:par>
        <p:cTn id="1" dur="indefinite" restart="never" nodeType="tmRoot"/>
      </p:par>
    </p:tnLst>
  </p:timing>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Titel und Inhalt">
    <p:spTree>
      <p:nvGrpSpPr>
        <p:cNvPr id="1" name=""/>
        <p:cNvGrpSpPr/>
        <p:nvPr/>
      </p:nvGrpSpPr>
      <p:grpSpPr>
        <a:xfrm>
          <a:off x="0" y="0"/>
          <a:ext cx="0" cy="0"/>
          <a:chOff x="0" y="0"/>
          <a:chExt cx="0" cy="0"/>
        </a:xfrm>
      </p:grpSpPr>
      <p:sp>
        <p:nvSpPr>
          <p:cNvPr id="5" name="Textfeld 4"/>
          <p:cNvSpPr txBox="1"/>
          <p:nvPr userDrawn="1"/>
        </p:nvSpPr>
        <p:spPr>
          <a:xfrm>
            <a:off x="72008" y="6264275"/>
            <a:ext cx="8388424" cy="503238"/>
          </a:xfrm>
          <a:prstGeom prst="rect">
            <a:avLst/>
          </a:prstGeom>
          <a:solidFill>
            <a:srgbClr val="333366"/>
          </a:solidFill>
          <a:ln>
            <a:noFill/>
          </a:ln>
        </p:spPr>
        <p:txBody>
          <a:bodyPr lIns="0" tIns="0" rIns="0" bIns="0" anchor="ctr" anchorCtr="1" compatLnSpc="0"/>
          <a:lstStyle/>
          <a:p>
            <a:pPr algn="ctr" eaLnBrk="1" hangingPunct="1">
              <a:buNone/>
            </a:pPr>
            <a:r>
              <a:rPr lang="en-US" sz="1400" kern="1200" smtClean="0">
                <a:solidFill>
                  <a:schemeClr val="bg1"/>
                </a:solidFill>
                <a:latin typeface="Arial" pitchFamily="34" charset="0"/>
                <a:ea typeface="+mn-ea"/>
                <a:cs typeface="+mn-cs"/>
              </a:rPr>
              <a:t>La situation de copyright en Allemagne et en Europe – </a:t>
            </a:r>
            <a:r>
              <a:rPr lang="en-US" sz="1400" kern="1200" err="1" smtClean="0">
                <a:solidFill>
                  <a:schemeClr val="bg1"/>
                </a:solidFill>
                <a:latin typeface="Arial" pitchFamily="34" charset="0"/>
                <a:ea typeface="+mn-ea"/>
                <a:cs typeface="+mn-cs"/>
              </a:rPr>
              <a:t>Medoanet</a:t>
            </a:r>
            <a:r>
              <a:rPr lang="en-US" sz="1400" kern="1200" smtClean="0">
                <a:solidFill>
                  <a:schemeClr val="bg1"/>
                </a:solidFill>
                <a:latin typeface="Arial" pitchFamily="34" charset="0"/>
                <a:ea typeface="+mn-ea"/>
                <a:cs typeface="+mn-cs"/>
              </a:rPr>
              <a:t> Workshop Lyon-Villeurbanne 22.11.2012</a:t>
            </a:r>
            <a:endParaRPr lang="de-DE" sz="1400" kern="1200" smtClean="0">
              <a:solidFill>
                <a:schemeClr val="bg1"/>
              </a:solidFill>
              <a:latin typeface="Arial" pitchFamily="34" charset="0"/>
              <a:ea typeface="Arial Unicode MS" pitchFamily="34" charset="-128"/>
              <a:cs typeface="Arial" pitchFamily="34" charset="0"/>
            </a:endParaRPr>
          </a:p>
        </p:txBody>
      </p:sp>
      <p:sp>
        <p:nvSpPr>
          <p:cNvPr id="6" name="Foliennummernplatzhalter 4"/>
          <p:cNvSpPr txBox="1">
            <a:spLocks noGrp="1"/>
          </p:cNvSpPr>
          <p:nvPr>
            <p:ph type="sldNum" sz="quarter" idx="10"/>
          </p:nvPr>
        </p:nvSpPr>
        <p:spPr>
          <a:xfrm>
            <a:off x="8486204" y="6259513"/>
            <a:ext cx="622300" cy="473075"/>
          </a:xfrm>
        </p:spPr>
        <p:txBody>
          <a:bodyPr lIns="0" tIns="0" rIns="0" bIns="0"/>
          <a:lstStyle>
            <a:lvl1pPr hangingPunct="0">
              <a:defRPr lang="de-DE" sz="1400">
                <a:latin typeface="Times New Roman" pitchFamily="18"/>
                <a:cs typeface="Tahoma" pitchFamily="2"/>
              </a:defRPr>
            </a:lvl1pPr>
            <a:lvl2pPr marL="0" marR="0" lvl="0" indent="0" algn="r" defTabSz="91440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Times New Roman" pitchFamily="18"/>
                <a:ea typeface="Arial Unicode MS" pitchFamily="2"/>
                <a:cs typeface="Tahoma" pitchFamily="2"/>
              </a:defRPr>
            </a:lvl2pPr>
          </a:lstStyle>
          <a:p>
            <a:pPr>
              <a:defRPr/>
            </a:pPr>
            <a:endParaRPr/>
          </a:p>
          <a:p>
            <a:pPr>
              <a:defRPr/>
            </a:pPr>
            <a:fld id="{218A19C9-F402-4792-8AFD-69E5996E1F96}" type="slidenum">
              <a:rPr/>
              <a:pPr>
                <a:defRPr/>
              </a:pPr>
              <a:t>‹Nr.›</a:t>
            </a:fld>
            <a:endParaRPr/>
          </a:p>
        </p:txBody>
      </p:sp>
    </p:spTree>
  </p:cSld>
  <p:clrMapOvr>
    <a:masterClrMapping/>
  </p:clrMapOvr>
  <p:transition/>
  <p:timing>
    <p:tnLst>
      <p:par>
        <p:cTn id="1" dur="indefinite" restart="never" nodeType="tmRoot"/>
      </p:par>
    </p:tnLst>
  </p:timing>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Titel und Inhalt">
    <p:spTree>
      <p:nvGrpSpPr>
        <p:cNvPr id="1" name=""/>
        <p:cNvGrpSpPr/>
        <p:nvPr/>
      </p:nvGrpSpPr>
      <p:grpSpPr>
        <a:xfrm>
          <a:off x="0" y="0"/>
          <a:ext cx="0" cy="0"/>
          <a:chOff x="0" y="0"/>
          <a:chExt cx="0" cy="0"/>
        </a:xfrm>
      </p:grpSpPr>
      <p:sp>
        <p:nvSpPr>
          <p:cNvPr id="5" name="Textfeld 4"/>
          <p:cNvSpPr txBox="1"/>
          <p:nvPr userDrawn="1"/>
        </p:nvSpPr>
        <p:spPr>
          <a:xfrm>
            <a:off x="72008" y="6264275"/>
            <a:ext cx="8388424" cy="503238"/>
          </a:xfrm>
          <a:prstGeom prst="rect">
            <a:avLst/>
          </a:prstGeom>
          <a:solidFill>
            <a:srgbClr val="333366"/>
          </a:solidFill>
          <a:ln>
            <a:noFill/>
          </a:ln>
        </p:spPr>
        <p:txBody>
          <a:bodyPr lIns="0" tIns="0" rIns="0" bIns="0" anchor="ctr" anchorCtr="1" compatLnSpc="0"/>
          <a:lstStyle/>
          <a:p>
            <a:pPr algn="ctr" eaLnBrk="1" hangingPunct="1">
              <a:buNone/>
            </a:pPr>
            <a:r>
              <a:rPr lang="en-US" sz="1400" kern="1200" smtClean="0">
                <a:solidFill>
                  <a:schemeClr val="bg1"/>
                </a:solidFill>
                <a:latin typeface="Arial" pitchFamily="34" charset="0"/>
                <a:ea typeface="+mn-ea"/>
                <a:cs typeface="+mn-cs"/>
              </a:rPr>
              <a:t>La situation de copyright en Allemagne et en Europe – </a:t>
            </a:r>
            <a:r>
              <a:rPr lang="en-US" sz="1400" kern="1200" err="1" smtClean="0">
                <a:solidFill>
                  <a:schemeClr val="bg1"/>
                </a:solidFill>
                <a:latin typeface="Arial" pitchFamily="34" charset="0"/>
                <a:ea typeface="+mn-ea"/>
                <a:cs typeface="+mn-cs"/>
              </a:rPr>
              <a:t>Medoanet</a:t>
            </a:r>
            <a:r>
              <a:rPr lang="en-US" sz="1400" kern="1200" smtClean="0">
                <a:solidFill>
                  <a:schemeClr val="bg1"/>
                </a:solidFill>
                <a:latin typeface="Arial" pitchFamily="34" charset="0"/>
                <a:ea typeface="+mn-ea"/>
                <a:cs typeface="+mn-cs"/>
              </a:rPr>
              <a:t> Workshop Lyon-Villeurbanne 22.11.2012</a:t>
            </a:r>
            <a:endParaRPr lang="de-DE" sz="1400" kern="1200" smtClean="0">
              <a:solidFill>
                <a:schemeClr val="bg1"/>
              </a:solidFill>
              <a:latin typeface="Arial" pitchFamily="34" charset="0"/>
              <a:ea typeface="Arial Unicode MS" pitchFamily="34" charset="-128"/>
              <a:cs typeface="Arial" pitchFamily="34" charset="0"/>
            </a:endParaRPr>
          </a:p>
        </p:txBody>
      </p:sp>
      <p:sp>
        <p:nvSpPr>
          <p:cNvPr id="6" name="Foliennummernplatzhalter 4"/>
          <p:cNvSpPr txBox="1">
            <a:spLocks noGrp="1"/>
          </p:cNvSpPr>
          <p:nvPr>
            <p:ph type="sldNum" sz="quarter" idx="10"/>
          </p:nvPr>
        </p:nvSpPr>
        <p:spPr>
          <a:xfrm>
            <a:off x="8486204" y="6259513"/>
            <a:ext cx="622300" cy="473075"/>
          </a:xfrm>
        </p:spPr>
        <p:txBody>
          <a:bodyPr lIns="0" tIns="0" rIns="0" bIns="0"/>
          <a:lstStyle>
            <a:lvl1pPr hangingPunct="0">
              <a:defRPr lang="de-DE" sz="1400">
                <a:latin typeface="Times New Roman" pitchFamily="18"/>
                <a:cs typeface="Tahoma" pitchFamily="2"/>
              </a:defRPr>
            </a:lvl1pPr>
            <a:lvl2pPr marL="0" marR="0" lvl="0" indent="0" algn="r" defTabSz="91440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Times New Roman" pitchFamily="18"/>
                <a:ea typeface="Arial Unicode MS" pitchFamily="2"/>
                <a:cs typeface="Tahoma" pitchFamily="2"/>
              </a:defRPr>
            </a:lvl2pPr>
          </a:lstStyle>
          <a:p>
            <a:pPr>
              <a:defRPr/>
            </a:pPr>
            <a:endParaRPr/>
          </a:p>
          <a:p>
            <a:pPr>
              <a:defRPr/>
            </a:pPr>
            <a:fld id="{218A19C9-F402-4792-8AFD-69E5996E1F96}" type="slidenum">
              <a:rPr/>
              <a:pPr>
                <a:defRPr/>
              </a:pPr>
              <a:t>‹Nr.›</a:t>
            </a:fld>
            <a:endParaRPr/>
          </a:p>
        </p:txBody>
      </p:sp>
    </p:spTree>
  </p:cSld>
  <p:clrMapOvr>
    <a:masterClrMapping/>
  </p:clrMapOvr>
  <p:transition/>
  <p:timing>
    <p:tnLst>
      <p:par>
        <p:cTn id="1" dur="indefinite" restart="never" nodeType="tmRoot"/>
      </p:par>
    </p:tnLst>
  </p:timing>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5_Titel und Inhalt">
    <p:spTree>
      <p:nvGrpSpPr>
        <p:cNvPr id="1" name=""/>
        <p:cNvGrpSpPr/>
        <p:nvPr/>
      </p:nvGrpSpPr>
      <p:grpSpPr>
        <a:xfrm>
          <a:off x="0" y="0"/>
          <a:ext cx="0" cy="0"/>
          <a:chOff x="0" y="0"/>
          <a:chExt cx="0" cy="0"/>
        </a:xfrm>
      </p:grpSpPr>
      <p:sp>
        <p:nvSpPr>
          <p:cNvPr id="5" name="Textfeld 4"/>
          <p:cNvSpPr txBox="1"/>
          <p:nvPr userDrawn="1"/>
        </p:nvSpPr>
        <p:spPr>
          <a:xfrm>
            <a:off x="72008" y="6264275"/>
            <a:ext cx="8388424" cy="503238"/>
          </a:xfrm>
          <a:prstGeom prst="rect">
            <a:avLst/>
          </a:prstGeom>
          <a:solidFill>
            <a:srgbClr val="333366"/>
          </a:solidFill>
          <a:ln>
            <a:noFill/>
          </a:ln>
        </p:spPr>
        <p:txBody>
          <a:bodyPr lIns="0" tIns="0" rIns="0" bIns="0" anchor="ctr" anchorCtr="1" compatLnSpc="0"/>
          <a:lstStyle/>
          <a:p>
            <a:pPr algn="ctr" eaLnBrk="1" hangingPunct="1">
              <a:buNone/>
            </a:pPr>
            <a:r>
              <a:rPr lang="en-US" sz="1400" kern="1200" smtClean="0">
                <a:solidFill>
                  <a:schemeClr val="bg1"/>
                </a:solidFill>
                <a:latin typeface="Arial" pitchFamily="34" charset="0"/>
                <a:ea typeface="+mn-ea"/>
                <a:cs typeface="+mn-cs"/>
              </a:rPr>
              <a:t>La situation de copyright en Allemagne et en Europe – </a:t>
            </a:r>
            <a:r>
              <a:rPr lang="en-US" sz="1400" kern="1200" err="1" smtClean="0">
                <a:solidFill>
                  <a:schemeClr val="bg1"/>
                </a:solidFill>
                <a:latin typeface="Arial" pitchFamily="34" charset="0"/>
                <a:ea typeface="+mn-ea"/>
                <a:cs typeface="+mn-cs"/>
              </a:rPr>
              <a:t>Medoanet</a:t>
            </a:r>
            <a:r>
              <a:rPr lang="en-US" sz="1400" kern="1200" smtClean="0">
                <a:solidFill>
                  <a:schemeClr val="bg1"/>
                </a:solidFill>
                <a:latin typeface="Arial" pitchFamily="34" charset="0"/>
                <a:ea typeface="+mn-ea"/>
                <a:cs typeface="+mn-cs"/>
              </a:rPr>
              <a:t> Workshop Lyon-Villeurbanne 22.11.2012</a:t>
            </a:r>
            <a:endParaRPr lang="de-DE" sz="1400" kern="1200" smtClean="0">
              <a:solidFill>
                <a:schemeClr val="bg1"/>
              </a:solidFill>
              <a:latin typeface="Arial" pitchFamily="34" charset="0"/>
              <a:ea typeface="Arial Unicode MS" pitchFamily="34" charset="-128"/>
              <a:cs typeface="Arial" pitchFamily="34" charset="0"/>
            </a:endParaRPr>
          </a:p>
        </p:txBody>
      </p:sp>
      <p:sp>
        <p:nvSpPr>
          <p:cNvPr id="6" name="Foliennummernplatzhalter 4"/>
          <p:cNvSpPr txBox="1">
            <a:spLocks noGrp="1"/>
          </p:cNvSpPr>
          <p:nvPr>
            <p:ph type="sldNum" sz="quarter" idx="10"/>
          </p:nvPr>
        </p:nvSpPr>
        <p:spPr>
          <a:xfrm>
            <a:off x="8486204" y="6259513"/>
            <a:ext cx="622300" cy="473075"/>
          </a:xfrm>
        </p:spPr>
        <p:txBody>
          <a:bodyPr lIns="0" tIns="0" rIns="0" bIns="0"/>
          <a:lstStyle>
            <a:lvl1pPr hangingPunct="0">
              <a:defRPr lang="de-DE" sz="1400">
                <a:latin typeface="Times New Roman" pitchFamily="18"/>
                <a:cs typeface="Tahoma" pitchFamily="2"/>
              </a:defRPr>
            </a:lvl1pPr>
            <a:lvl2pPr marL="0" marR="0" lvl="0" indent="0" algn="r" defTabSz="91440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Times New Roman" pitchFamily="18"/>
                <a:ea typeface="Arial Unicode MS" pitchFamily="2"/>
                <a:cs typeface="Tahoma" pitchFamily="2"/>
              </a:defRPr>
            </a:lvl2pPr>
          </a:lstStyle>
          <a:p>
            <a:pPr>
              <a:defRPr/>
            </a:pPr>
            <a:endParaRPr/>
          </a:p>
          <a:p>
            <a:pPr>
              <a:defRPr/>
            </a:pPr>
            <a:fld id="{218A19C9-F402-4792-8AFD-69E5996E1F96}" type="slidenum">
              <a:rPr/>
              <a:pPr>
                <a:defRPr/>
              </a:pPr>
              <a:t>‹Nr.›</a:t>
            </a:fld>
            <a:endParaRPr/>
          </a:p>
        </p:txBody>
      </p:sp>
    </p:spTree>
  </p:cSld>
  <p:clrMapOvr>
    <a:masterClrMapping/>
  </p:clrMapOvr>
  <p:transition/>
  <p:timing>
    <p:tnLst>
      <p:par>
        <p:cTn id="1" dur="indefinite" restart="never" nodeType="tmRoot"/>
      </p:par>
    </p:tnLst>
  </p:timing>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3_Titel und Inhalt">
    <p:spTree>
      <p:nvGrpSpPr>
        <p:cNvPr id="1" name=""/>
        <p:cNvGrpSpPr/>
        <p:nvPr/>
      </p:nvGrpSpPr>
      <p:grpSpPr>
        <a:xfrm>
          <a:off x="0" y="0"/>
          <a:ext cx="0" cy="0"/>
          <a:chOff x="0" y="0"/>
          <a:chExt cx="0" cy="0"/>
        </a:xfrm>
      </p:grpSpPr>
      <p:sp>
        <p:nvSpPr>
          <p:cNvPr id="5" name="Textfeld 4"/>
          <p:cNvSpPr txBox="1"/>
          <p:nvPr userDrawn="1"/>
        </p:nvSpPr>
        <p:spPr>
          <a:xfrm>
            <a:off x="72008" y="6264275"/>
            <a:ext cx="8388424" cy="503238"/>
          </a:xfrm>
          <a:prstGeom prst="rect">
            <a:avLst/>
          </a:prstGeom>
          <a:solidFill>
            <a:srgbClr val="333366"/>
          </a:solidFill>
          <a:ln>
            <a:noFill/>
          </a:ln>
        </p:spPr>
        <p:txBody>
          <a:bodyPr lIns="0" tIns="0" rIns="0" bIns="0" anchor="ctr" anchorCtr="1" compatLnSpc="0"/>
          <a:lstStyle/>
          <a:p>
            <a:pPr algn="ctr" eaLnBrk="1" hangingPunct="1">
              <a:buNone/>
            </a:pPr>
            <a:r>
              <a:rPr lang="en-US" sz="1400" kern="1200" smtClean="0">
                <a:solidFill>
                  <a:schemeClr val="bg1"/>
                </a:solidFill>
                <a:latin typeface="Arial" pitchFamily="34" charset="0"/>
                <a:ea typeface="+mn-ea"/>
                <a:cs typeface="+mn-cs"/>
              </a:rPr>
              <a:t>La situation de copyright en Allemagne et en Europe – </a:t>
            </a:r>
            <a:r>
              <a:rPr lang="en-US" sz="1400" kern="1200" err="1" smtClean="0">
                <a:solidFill>
                  <a:schemeClr val="bg1"/>
                </a:solidFill>
                <a:latin typeface="Arial" pitchFamily="34" charset="0"/>
                <a:ea typeface="+mn-ea"/>
                <a:cs typeface="+mn-cs"/>
              </a:rPr>
              <a:t>Medoanet</a:t>
            </a:r>
            <a:r>
              <a:rPr lang="en-US" sz="1400" kern="1200" smtClean="0">
                <a:solidFill>
                  <a:schemeClr val="bg1"/>
                </a:solidFill>
                <a:latin typeface="Arial" pitchFamily="34" charset="0"/>
                <a:ea typeface="+mn-ea"/>
                <a:cs typeface="+mn-cs"/>
              </a:rPr>
              <a:t> Workshop Lyon-Villeurbanne 22.11.2012</a:t>
            </a:r>
            <a:endParaRPr lang="de-DE" sz="1400" kern="1200" smtClean="0">
              <a:solidFill>
                <a:schemeClr val="bg1"/>
              </a:solidFill>
              <a:latin typeface="Arial" pitchFamily="34" charset="0"/>
              <a:ea typeface="Arial Unicode MS" pitchFamily="34" charset="-128"/>
              <a:cs typeface="Arial" pitchFamily="34" charset="0"/>
            </a:endParaRPr>
          </a:p>
        </p:txBody>
      </p:sp>
      <p:sp>
        <p:nvSpPr>
          <p:cNvPr id="6" name="Foliennummernplatzhalter 4"/>
          <p:cNvSpPr txBox="1">
            <a:spLocks noGrp="1"/>
          </p:cNvSpPr>
          <p:nvPr>
            <p:ph type="sldNum" sz="quarter" idx="10"/>
          </p:nvPr>
        </p:nvSpPr>
        <p:spPr>
          <a:xfrm>
            <a:off x="8486204" y="6259513"/>
            <a:ext cx="622300" cy="473075"/>
          </a:xfrm>
        </p:spPr>
        <p:txBody>
          <a:bodyPr lIns="0" tIns="0" rIns="0" bIns="0"/>
          <a:lstStyle>
            <a:lvl1pPr hangingPunct="0">
              <a:defRPr lang="de-DE" sz="1400">
                <a:latin typeface="Times New Roman" pitchFamily="18"/>
                <a:cs typeface="Tahoma" pitchFamily="2"/>
              </a:defRPr>
            </a:lvl1pPr>
            <a:lvl2pPr marL="0" marR="0" lvl="0" indent="0" algn="r" defTabSz="91440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Times New Roman" pitchFamily="18"/>
                <a:ea typeface="Arial Unicode MS" pitchFamily="2"/>
                <a:cs typeface="Tahoma" pitchFamily="2"/>
              </a:defRPr>
            </a:lvl2pPr>
          </a:lstStyle>
          <a:p>
            <a:pPr>
              <a:defRPr/>
            </a:pPr>
            <a:endParaRPr/>
          </a:p>
          <a:p>
            <a:pPr>
              <a:defRPr/>
            </a:pPr>
            <a:fld id="{218A19C9-F402-4792-8AFD-69E5996E1F96}" type="slidenum">
              <a:rPr/>
              <a:pPr>
                <a:defRPr/>
              </a:pPr>
              <a:t>‹Nr.›</a:t>
            </a:fld>
            <a:endParaRPr/>
          </a:p>
        </p:txBody>
      </p:sp>
    </p:spTree>
  </p:cSld>
  <p:clrMapOvr>
    <a:masterClrMapping/>
  </p:clrMapOvr>
  <p:transition/>
  <p:timing>
    <p:tnLst>
      <p:par>
        <p:cTn id="1" dur="indefinite" restart="never" nodeType="tmRoot"/>
      </p:par>
    </p:tnLst>
  </p:timing>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4_Titel und Inhalt">
    <p:spTree>
      <p:nvGrpSpPr>
        <p:cNvPr id="1" name=""/>
        <p:cNvGrpSpPr/>
        <p:nvPr/>
      </p:nvGrpSpPr>
      <p:grpSpPr>
        <a:xfrm>
          <a:off x="0" y="0"/>
          <a:ext cx="0" cy="0"/>
          <a:chOff x="0" y="0"/>
          <a:chExt cx="0" cy="0"/>
        </a:xfrm>
      </p:grpSpPr>
      <p:sp>
        <p:nvSpPr>
          <p:cNvPr id="5" name="Textfeld 4"/>
          <p:cNvSpPr txBox="1"/>
          <p:nvPr userDrawn="1"/>
        </p:nvSpPr>
        <p:spPr>
          <a:xfrm>
            <a:off x="72008" y="6264275"/>
            <a:ext cx="8388424" cy="503238"/>
          </a:xfrm>
          <a:prstGeom prst="rect">
            <a:avLst/>
          </a:prstGeom>
          <a:solidFill>
            <a:srgbClr val="333366"/>
          </a:solidFill>
          <a:ln>
            <a:noFill/>
          </a:ln>
        </p:spPr>
        <p:txBody>
          <a:bodyPr lIns="0" tIns="0" rIns="0" bIns="0" anchor="ctr" anchorCtr="1" compatLnSpc="0"/>
          <a:lstStyle/>
          <a:p>
            <a:pPr algn="ctr" eaLnBrk="1" hangingPunct="1">
              <a:buNone/>
            </a:pPr>
            <a:r>
              <a:rPr lang="en-US" sz="1400" kern="1200" smtClean="0">
                <a:solidFill>
                  <a:schemeClr val="bg1"/>
                </a:solidFill>
                <a:latin typeface="Arial" pitchFamily="34" charset="0"/>
                <a:ea typeface="+mn-ea"/>
                <a:cs typeface="+mn-cs"/>
              </a:rPr>
              <a:t>La situation de copyright en Allemagne et en Europe – </a:t>
            </a:r>
            <a:r>
              <a:rPr lang="en-US" sz="1400" kern="1200" err="1" smtClean="0">
                <a:solidFill>
                  <a:schemeClr val="bg1"/>
                </a:solidFill>
                <a:latin typeface="Arial" pitchFamily="34" charset="0"/>
                <a:ea typeface="+mn-ea"/>
                <a:cs typeface="+mn-cs"/>
              </a:rPr>
              <a:t>Medoanet</a:t>
            </a:r>
            <a:r>
              <a:rPr lang="en-US" sz="1400" kern="1200" smtClean="0">
                <a:solidFill>
                  <a:schemeClr val="bg1"/>
                </a:solidFill>
                <a:latin typeface="Arial" pitchFamily="34" charset="0"/>
                <a:ea typeface="+mn-ea"/>
                <a:cs typeface="+mn-cs"/>
              </a:rPr>
              <a:t> Workshop Lyon-Villeurbanne 22.11.2012</a:t>
            </a:r>
            <a:endParaRPr lang="de-DE" sz="1400" kern="1200" smtClean="0">
              <a:solidFill>
                <a:schemeClr val="bg1"/>
              </a:solidFill>
              <a:latin typeface="Arial" pitchFamily="34" charset="0"/>
              <a:ea typeface="Arial Unicode MS" pitchFamily="34" charset="-128"/>
              <a:cs typeface="Arial" pitchFamily="34" charset="0"/>
            </a:endParaRPr>
          </a:p>
        </p:txBody>
      </p:sp>
      <p:sp>
        <p:nvSpPr>
          <p:cNvPr id="6" name="Foliennummernplatzhalter 4"/>
          <p:cNvSpPr txBox="1">
            <a:spLocks noGrp="1"/>
          </p:cNvSpPr>
          <p:nvPr>
            <p:ph type="sldNum" sz="quarter" idx="10"/>
          </p:nvPr>
        </p:nvSpPr>
        <p:spPr>
          <a:xfrm>
            <a:off x="8486204" y="6259513"/>
            <a:ext cx="622300" cy="473075"/>
          </a:xfrm>
        </p:spPr>
        <p:txBody>
          <a:bodyPr lIns="0" tIns="0" rIns="0" bIns="0"/>
          <a:lstStyle>
            <a:lvl1pPr hangingPunct="0">
              <a:defRPr lang="de-DE" sz="1400">
                <a:latin typeface="Times New Roman" pitchFamily="18"/>
                <a:cs typeface="Tahoma" pitchFamily="2"/>
              </a:defRPr>
            </a:lvl1pPr>
            <a:lvl2pPr marL="0" marR="0" lvl="0" indent="0" algn="r" defTabSz="91440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Times New Roman" pitchFamily="18"/>
                <a:ea typeface="Arial Unicode MS" pitchFamily="2"/>
                <a:cs typeface="Tahoma" pitchFamily="2"/>
              </a:defRPr>
            </a:lvl2pPr>
          </a:lstStyle>
          <a:p>
            <a:pPr>
              <a:defRPr/>
            </a:pPr>
            <a:endParaRPr/>
          </a:p>
          <a:p>
            <a:pPr>
              <a:defRPr/>
            </a:pPr>
            <a:fld id="{218A19C9-F402-4792-8AFD-69E5996E1F96}" type="slidenum">
              <a:rPr/>
              <a:pPr>
                <a:defRPr/>
              </a:pPr>
              <a:t>‹Nr.›</a:t>
            </a:fld>
            <a:endParaRPr/>
          </a:p>
        </p:txBody>
      </p:sp>
    </p:spTree>
  </p:cSld>
  <p:clrMapOvr>
    <a:masterClrMapping/>
  </p:clrMapOvr>
  <p:transition/>
  <p:timing>
    <p:tnLst>
      <p:par>
        <p:cTn id="1" dur="indefinite" restart="never" nodeType="tmRoot"/>
      </p:par>
    </p:tnLst>
  </p:timing>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1_Nur Titel">
    <p:spTree>
      <p:nvGrpSpPr>
        <p:cNvPr id="1" name=""/>
        <p:cNvGrpSpPr/>
        <p:nvPr/>
      </p:nvGrpSpPr>
      <p:grpSpPr>
        <a:xfrm>
          <a:off x="0" y="0"/>
          <a:ext cx="0" cy="0"/>
          <a:chOff x="0" y="0"/>
          <a:chExt cx="0" cy="0"/>
        </a:xfrm>
      </p:grpSpPr>
      <p:sp>
        <p:nvSpPr>
          <p:cNvPr id="2" name="Titel 1"/>
          <p:cNvSpPr txBox="1">
            <a:spLocks noGrp="1"/>
          </p:cNvSpPr>
          <p:nvPr>
            <p:ph type="title"/>
          </p:nvPr>
        </p:nvSpPr>
        <p:spPr>
          <a:xfrm>
            <a:off x="313200" y="122401"/>
            <a:ext cx="7543800" cy="1295284"/>
          </a:xfrm>
        </p:spPr>
        <p:txBody>
          <a:bodyPr/>
          <a:lstStyle>
            <a:lvl1pPr>
              <a:defRPr lang="de-DE"/>
            </a:lvl1pPr>
          </a:lstStyle>
          <a:p>
            <a:pPr lvl="0"/>
            <a:r>
              <a:rPr lang="de-DE"/>
              <a:t>Titelmasterformat durch Klicken bearbeiten</a:t>
            </a:r>
          </a:p>
        </p:txBody>
      </p:sp>
      <p:sp>
        <p:nvSpPr>
          <p:cNvPr id="7" name="Textplatzhalter 6"/>
          <p:cNvSpPr txBox="1">
            <a:spLocks noGrp="1"/>
          </p:cNvSpPr>
          <p:nvPr>
            <p:ph type="body" idx="4294967295"/>
          </p:nvPr>
        </p:nvSpPr>
        <p:spPr>
          <a:xfrm>
            <a:off x="457200" y="1604515"/>
            <a:ext cx="8229243" cy="4525923"/>
          </a:xfrm>
        </p:spPr>
        <p:txBody>
          <a:bodyPr lIns="0" tIns="0" rIns="0" bIns="0"/>
          <a:lstStyle>
            <a:lvl1pPr hangingPunct="0">
              <a:buNone/>
              <a:defRPr lang="de-DE"/>
            </a:lvl1pPr>
          </a:lstStyle>
          <a:p>
            <a:pPr lvl="0"/>
            <a:endParaRPr lang="de-DE"/>
          </a:p>
        </p:txBody>
      </p:sp>
      <p:sp>
        <p:nvSpPr>
          <p:cNvPr id="6" name="Datumsplatzhalter 2"/>
          <p:cNvSpPr txBox="1">
            <a:spLocks noGrp="1"/>
          </p:cNvSpPr>
          <p:nvPr>
            <p:ph type="dt" sz="half" idx="10"/>
          </p:nvPr>
        </p:nvSpPr>
        <p:spPr/>
        <p:txBody>
          <a:bodyPr/>
          <a:lstStyle>
            <a:lvl1pPr>
              <a:defRPr/>
            </a:lvl1pPr>
          </a:lstStyle>
          <a:p>
            <a:pPr>
              <a:defRPr/>
            </a:pPr>
            <a:endParaRPr/>
          </a:p>
        </p:txBody>
      </p:sp>
      <p:sp>
        <p:nvSpPr>
          <p:cNvPr id="8" name="Fußzeilenplatzhalter 3"/>
          <p:cNvSpPr txBox="1">
            <a:spLocks noGrp="1"/>
          </p:cNvSpPr>
          <p:nvPr>
            <p:ph type="ftr" sz="quarter" idx="11"/>
          </p:nvPr>
        </p:nvSpPr>
        <p:spPr/>
        <p:txBody>
          <a:bodyPr/>
          <a:lstStyle>
            <a:lvl1pPr>
              <a:defRPr/>
            </a:lvl1pPr>
          </a:lstStyle>
          <a:p>
            <a:pPr>
              <a:defRPr/>
            </a:pPr>
            <a:endParaRPr/>
          </a:p>
        </p:txBody>
      </p:sp>
      <p:sp>
        <p:nvSpPr>
          <p:cNvPr id="9" name="Foliennummernplatzhalter 4"/>
          <p:cNvSpPr txBox="1">
            <a:spLocks noGrp="1"/>
          </p:cNvSpPr>
          <p:nvPr>
            <p:ph type="sldNum" sz="quarter" idx="12"/>
          </p:nvPr>
        </p:nvSpPr>
        <p:spPr/>
        <p:txBody>
          <a:bodyPr/>
          <a:lstStyle>
            <a:lvl1pPr>
              <a:defRPr/>
            </a:lvl1pPr>
          </a:lstStyle>
          <a:p>
            <a:pPr>
              <a:defRPr/>
            </a:pPr>
            <a:fld id="{43C4F691-8554-4161-90FF-FFBE54F062D2}" type="slidenum">
              <a:rPr/>
              <a:pPr>
                <a:defRPr/>
              </a:pPr>
              <a:t>‹Nr.›</a:t>
            </a:fld>
            <a:endParaRPr/>
          </a:p>
        </p:txBody>
      </p:sp>
    </p:spTree>
  </p:cSld>
  <p:clrMapOvr>
    <a:masterClrMapping/>
  </p:clrMapOvr>
  <p:transition/>
  <p:timing>
    <p:tnLst>
      <p:par>
        <p:cTn id="1" dur="indefinite" restart="never" nodeType="tmRoot"/>
      </p:par>
    </p:tn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cSld name="1_5f_5f_5f_Titel und Inhalt">
    <p:spTree>
      <p:nvGrpSpPr>
        <p:cNvPr id="1" name=""/>
        <p:cNvGrpSpPr/>
        <p:nvPr/>
      </p:nvGrpSpPr>
      <p:grpSpPr>
        <a:xfrm>
          <a:off x="0" y="0"/>
          <a:ext cx="0" cy="0"/>
          <a:chOff x="0" y="0"/>
          <a:chExt cx="0" cy="0"/>
        </a:xfrm>
      </p:grpSpPr>
      <p:sp>
        <p:nvSpPr>
          <p:cNvPr id="2" name="Titel 1"/>
          <p:cNvSpPr txBox="1">
            <a:spLocks noGrp="1"/>
          </p:cNvSpPr>
          <p:nvPr>
            <p:ph type="title"/>
          </p:nvPr>
        </p:nvSpPr>
        <p:spPr>
          <a:xfrm>
            <a:off x="457200" y="273597"/>
            <a:ext cx="8229243" cy="1144801"/>
          </a:xfrm>
        </p:spPr>
        <p:txBody>
          <a:bodyPr lIns="0" tIns="0" rIns="0" bIns="0" anchor="ctr" anchorCtr="1"/>
          <a:lstStyle>
            <a:lvl1pPr algn="ctr" hangingPunct="0">
              <a:buNone/>
              <a:defRPr lang="de-DE" sz="4400" b="0" kern="1200">
                <a:cs typeface="Tahoma" pitchFamily="2"/>
              </a:defRPr>
            </a:lvl1pPr>
          </a:lstStyle>
          <a:p>
            <a:pPr lvl="0"/>
            <a:endParaRPr lang="de-DE"/>
          </a:p>
        </p:txBody>
      </p:sp>
      <p:sp>
        <p:nvSpPr>
          <p:cNvPr id="3" name="Textplatzhalter 2"/>
          <p:cNvSpPr txBox="1">
            <a:spLocks noGrp="1"/>
          </p:cNvSpPr>
          <p:nvPr>
            <p:ph type="body" idx="4294967295"/>
          </p:nvPr>
        </p:nvSpPr>
        <p:spPr>
          <a:xfrm>
            <a:off x="457200" y="1604515"/>
            <a:ext cx="8229243" cy="4525923"/>
          </a:xfrm>
        </p:spPr>
        <p:txBody>
          <a:bodyPr lIns="0" tIns="0" rIns="0" bIns="0"/>
          <a:lstStyle>
            <a:lvl1pPr hangingPunct="0">
              <a:buNone/>
              <a:defRPr lang="de-DE"/>
            </a:lvl1pPr>
          </a:lstStyle>
          <a:p>
            <a:pPr lvl="0"/>
            <a:endParaRPr lang="de-DE"/>
          </a:p>
        </p:txBody>
      </p:sp>
      <p:sp>
        <p:nvSpPr>
          <p:cNvPr id="4" name="Datumsplatzhalter 3"/>
          <p:cNvSpPr txBox="1">
            <a:spLocks noGrp="1"/>
          </p:cNvSpPr>
          <p:nvPr>
            <p:ph type="dt" sz="half" idx="10"/>
          </p:nvPr>
        </p:nvSpPr>
        <p:spPr>
          <a:xfrm>
            <a:off x="457200" y="6246813"/>
            <a:ext cx="2130425" cy="473075"/>
          </a:xfrm>
        </p:spPr>
        <p:txBody>
          <a:bodyPr lIns="0" tIns="0" rIns="0" bIns="0"/>
          <a:lstStyle>
            <a:lvl1pPr>
              <a:defRPr/>
            </a:lvl1pPr>
          </a:lstStyle>
          <a:p>
            <a:pPr>
              <a:defRPr/>
            </a:pPr>
            <a:endParaRPr/>
          </a:p>
        </p:txBody>
      </p:sp>
      <p:sp>
        <p:nvSpPr>
          <p:cNvPr id="5" name="Fußzeilenplatzhalter 4"/>
          <p:cNvSpPr txBox="1">
            <a:spLocks noGrp="1"/>
          </p:cNvSpPr>
          <p:nvPr>
            <p:ph type="ftr" sz="quarter" idx="11"/>
          </p:nvPr>
        </p:nvSpPr>
        <p:spPr>
          <a:xfrm>
            <a:off x="3127375" y="6246813"/>
            <a:ext cx="2897188" cy="473075"/>
          </a:xfrm>
        </p:spPr>
        <p:txBody>
          <a:bodyPr lIns="0" tIns="0" rIns="0" bIns="0"/>
          <a:lstStyle>
            <a:lvl1pPr>
              <a:defRPr/>
            </a:lvl1pPr>
          </a:lstStyle>
          <a:p>
            <a:pPr>
              <a:defRPr/>
            </a:pPr>
            <a:endParaRPr/>
          </a:p>
        </p:txBody>
      </p:sp>
      <p:sp>
        <p:nvSpPr>
          <p:cNvPr id="6" name="Foliennummernplatzhalter 5"/>
          <p:cNvSpPr txBox="1">
            <a:spLocks noGrp="1"/>
          </p:cNvSpPr>
          <p:nvPr>
            <p:ph type="sldNum" sz="quarter" idx="12"/>
          </p:nvPr>
        </p:nvSpPr>
        <p:spPr>
          <a:xfrm>
            <a:off x="6556375" y="6246813"/>
            <a:ext cx="2130425" cy="473075"/>
          </a:xfrm>
        </p:spPr>
        <p:txBody>
          <a:bodyPr lIns="0" tIns="0" rIns="0" bIns="0"/>
          <a:lstStyle>
            <a:lvl1pPr hangingPunct="0">
              <a:defRPr lang="de-DE" sz="1400">
                <a:latin typeface="Times New Roman" pitchFamily="18"/>
                <a:cs typeface="Tahoma" pitchFamily="2"/>
              </a:defRPr>
            </a:lvl1pPr>
          </a:lstStyle>
          <a:p>
            <a:pPr>
              <a:defRPr/>
            </a:pPr>
            <a:fld id="{CCC701BF-169C-4174-9E2D-BFD032B88EF4}" type="slidenum">
              <a:rPr/>
              <a:pPr>
                <a:defRPr/>
              </a:pPr>
              <a:t>‹Nr.›</a:t>
            </a:fld>
            <a:endParaRPr/>
          </a:p>
        </p:txBody>
      </p:sp>
    </p:spTree>
  </p:cSld>
  <p:clrMapOvr>
    <a:masterClrMapping/>
  </p:clrMapOvr>
  <p:transition/>
  <p:timing>
    <p:tnLst>
      <p:par>
        <p:cTn id="1" dur="indefinite" restart="never" nodeType="tmRoot"/>
      </p:par>
    </p:tnLst>
  </p:timing>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7_Titel und Inhalt">
    <p:spTree>
      <p:nvGrpSpPr>
        <p:cNvPr id="1" name=""/>
        <p:cNvGrpSpPr/>
        <p:nvPr/>
      </p:nvGrpSpPr>
      <p:grpSpPr>
        <a:xfrm>
          <a:off x="0" y="0"/>
          <a:ext cx="0" cy="0"/>
          <a:chOff x="0" y="0"/>
          <a:chExt cx="0" cy="0"/>
        </a:xfrm>
      </p:grpSpPr>
      <p:sp>
        <p:nvSpPr>
          <p:cNvPr id="5" name="Textfeld 4"/>
          <p:cNvSpPr txBox="1"/>
          <p:nvPr userDrawn="1"/>
        </p:nvSpPr>
        <p:spPr>
          <a:xfrm>
            <a:off x="72008" y="6264275"/>
            <a:ext cx="8388424" cy="503238"/>
          </a:xfrm>
          <a:prstGeom prst="rect">
            <a:avLst/>
          </a:prstGeom>
          <a:solidFill>
            <a:srgbClr val="333366"/>
          </a:solidFill>
          <a:ln>
            <a:noFill/>
          </a:ln>
        </p:spPr>
        <p:txBody>
          <a:bodyPr lIns="0" tIns="0" rIns="0" bIns="0" anchor="ctr" anchorCtr="1" compatLnSpc="0"/>
          <a:lstStyle/>
          <a:p>
            <a:pPr algn="ctr" eaLnBrk="1" hangingPunct="1">
              <a:buNone/>
            </a:pPr>
            <a:r>
              <a:rPr lang="en-US" sz="1400" kern="1200" smtClean="0">
                <a:solidFill>
                  <a:schemeClr val="bg1"/>
                </a:solidFill>
                <a:latin typeface="Arial" pitchFamily="34" charset="0"/>
                <a:ea typeface="+mn-ea"/>
                <a:cs typeface="+mn-cs"/>
              </a:rPr>
              <a:t>La situation de copyright en Allemagne et en Europe – </a:t>
            </a:r>
            <a:r>
              <a:rPr lang="en-US" sz="1400" kern="1200" err="1" smtClean="0">
                <a:solidFill>
                  <a:schemeClr val="bg1"/>
                </a:solidFill>
                <a:latin typeface="Arial" pitchFamily="34" charset="0"/>
                <a:ea typeface="+mn-ea"/>
                <a:cs typeface="+mn-cs"/>
              </a:rPr>
              <a:t>Medoanet</a:t>
            </a:r>
            <a:r>
              <a:rPr lang="en-US" sz="1400" kern="1200" smtClean="0">
                <a:solidFill>
                  <a:schemeClr val="bg1"/>
                </a:solidFill>
                <a:latin typeface="Arial" pitchFamily="34" charset="0"/>
                <a:ea typeface="+mn-ea"/>
                <a:cs typeface="+mn-cs"/>
              </a:rPr>
              <a:t> Workshop Lyon-Villeurbanne 22.11.2012</a:t>
            </a:r>
            <a:endParaRPr lang="de-DE" sz="1400" kern="1200" smtClean="0">
              <a:solidFill>
                <a:schemeClr val="bg1"/>
              </a:solidFill>
              <a:latin typeface="Arial" pitchFamily="34" charset="0"/>
              <a:ea typeface="Arial Unicode MS" pitchFamily="34" charset="-128"/>
              <a:cs typeface="Arial" pitchFamily="34" charset="0"/>
            </a:endParaRPr>
          </a:p>
        </p:txBody>
      </p:sp>
      <p:sp>
        <p:nvSpPr>
          <p:cNvPr id="6" name="Foliennummernplatzhalter 4"/>
          <p:cNvSpPr txBox="1">
            <a:spLocks noGrp="1"/>
          </p:cNvSpPr>
          <p:nvPr>
            <p:ph type="sldNum" sz="quarter" idx="10"/>
          </p:nvPr>
        </p:nvSpPr>
        <p:spPr>
          <a:xfrm>
            <a:off x="8486204" y="6259513"/>
            <a:ext cx="622300" cy="473075"/>
          </a:xfrm>
        </p:spPr>
        <p:txBody>
          <a:bodyPr lIns="0" tIns="0" rIns="0" bIns="0"/>
          <a:lstStyle>
            <a:lvl1pPr hangingPunct="0">
              <a:defRPr lang="de-DE" sz="1400">
                <a:latin typeface="Times New Roman" pitchFamily="18"/>
                <a:cs typeface="Tahoma" pitchFamily="2"/>
              </a:defRPr>
            </a:lvl1pPr>
            <a:lvl2pPr marL="0" marR="0" lvl="0" indent="0" algn="r" defTabSz="91440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Times New Roman" pitchFamily="18"/>
                <a:ea typeface="Arial Unicode MS" pitchFamily="2"/>
                <a:cs typeface="Tahoma" pitchFamily="2"/>
              </a:defRPr>
            </a:lvl2pPr>
          </a:lstStyle>
          <a:p>
            <a:pPr>
              <a:defRPr/>
            </a:pPr>
            <a:endParaRPr/>
          </a:p>
          <a:p>
            <a:pPr>
              <a:defRPr/>
            </a:pPr>
            <a:fld id="{218A19C9-F402-4792-8AFD-69E5996E1F96}" type="slidenum">
              <a:rPr/>
              <a:pPr>
                <a:defRPr/>
              </a:pPr>
              <a:t>‹Nr.›</a:t>
            </a:fld>
            <a:endParaRPr/>
          </a:p>
        </p:txBody>
      </p:sp>
    </p:spTree>
  </p:cSld>
  <p:clrMapOvr>
    <a:masterClrMapping/>
  </p:clrMapOvr>
  <p:transition/>
  <p:timing>
    <p:tnLst>
      <p:par>
        <p:cTn id="1" dur="indefinite" restart="never" nodeType="tmRoot"/>
      </p:par>
    </p:tnLst>
  </p:timing>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8_Titel und Inhalt">
    <p:spTree>
      <p:nvGrpSpPr>
        <p:cNvPr id="1" name=""/>
        <p:cNvGrpSpPr/>
        <p:nvPr/>
      </p:nvGrpSpPr>
      <p:grpSpPr>
        <a:xfrm>
          <a:off x="0" y="0"/>
          <a:ext cx="0" cy="0"/>
          <a:chOff x="0" y="0"/>
          <a:chExt cx="0" cy="0"/>
        </a:xfrm>
      </p:grpSpPr>
      <p:sp>
        <p:nvSpPr>
          <p:cNvPr id="5" name="Textfeld 4"/>
          <p:cNvSpPr txBox="1"/>
          <p:nvPr userDrawn="1"/>
        </p:nvSpPr>
        <p:spPr>
          <a:xfrm>
            <a:off x="72008" y="6264275"/>
            <a:ext cx="8388424" cy="503238"/>
          </a:xfrm>
          <a:prstGeom prst="rect">
            <a:avLst/>
          </a:prstGeom>
          <a:solidFill>
            <a:srgbClr val="333366"/>
          </a:solidFill>
          <a:ln>
            <a:noFill/>
          </a:ln>
        </p:spPr>
        <p:txBody>
          <a:bodyPr lIns="0" tIns="0" rIns="0" bIns="0" anchor="ctr" anchorCtr="1" compatLnSpc="0"/>
          <a:lstStyle/>
          <a:p>
            <a:pPr algn="ctr" eaLnBrk="1" hangingPunct="1">
              <a:buNone/>
            </a:pPr>
            <a:r>
              <a:rPr lang="en-US" sz="1400" kern="1200" smtClean="0">
                <a:solidFill>
                  <a:schemeClr val="bg1"/>
                </a:solidFill>
                <a:latin typeface="Arial" pitchFamily="34" charset="0"/>
                <a:ea typeface="+mn-ea"/>
                <a:cs typeface="+mn-cs"/>
              </a:rPr>
              <a:t>La situation de copyright en Allemagne et en Europe – </a:t>
            </a:r>
            <a:r>
              <a:rPr lang="en-US" sz="1400" kern="1200" err="1" smtClean="0">
                <a:solidFill>
                  <a:schemeClr val="bg1"/>
                </a:solidFill>
                <a:latin typeface="Arial" pitchFamily="34" charset="0"/>
                <a:ea typeface="+mn-ea"/>
                <a:cs typeface="+mn-cs"/>
              </a:rPr>
              <a:t>Medoanet</a:t>
            </a:r>
            <a:r>
              <a:rPr lang="en-US" sz="1400" kern="1200" smtClean="0">
                <a:solidFill>
                  <a:schemeClr val="bg1"/>
                </a:solidFill>
                <a:latin typeface="Arial" pitchFamily="34" charset="0"/>
                <a:ea typeface="+mn-ea"/>
                <a:cs typeface="+mn-cs"/>
              </a:rPr>
              <a:t> Workshop Lyon-Villeurbanne 22.11.2012</a:t>
            </a:r>
            <a:endParaRPr lang="de-DE" sz="1400" kern="1200" smtClean="0">
              <a:solidFill>
                <a:schemeClr val="bg1"/>
              </a:solidFill>
              <a:latin typeface="Arial" pitchFamily="34" charset="0"/>
              <a:ea typeface="Arial Unicode MS" pitchFamily="34" charset="-128"/>
              <a:cs typeface="Arial" pitchFamily="34" charset="0"/>
            </a:endParaRPr>
          </a:p>
        </p:txBody>
      </p:sp>
      <p:sp>
        <p:nvSpPr>
          <p:cNvPr id="6" name="Foliennummernplatzhalter 4"/>
          <p:cNvSpPr txBox="1">
            <a:spLocks noGrp="1"/>
          </p:cNvSpPr>
          <p:nvPr>
            <p:ph type="sldNum" sz="quarter" idx="10"/>
          </p:nvPr>
        </p:nvSpPr>
        <p:spPr>
          <a:xfrm>
            <a:off x="8486204" y="6259513"/>
            <a:ext cx="622300" cy="473075"/>
          </a:xfrm>
        </p:spPr>
        <p:txBody>
          <a:bodyPr lIns="0" tIns="0" rIns="0" bIns="0"/>
          <a:lstStyle>
            <a:lvl1pPr hangingPunct="0">
              <a:defRPr lang="de-DE" sz="1400">
                <a:latin typeface="Times New Roman" pitchFamily="18"/>
                <a:cs typeface="Tahoma" pitchFamily="2"/>
              </a:defRPr>
            </a:lvl1pPr>
            <a:lvl2pPr marL="0" marR="0" lvl="0" indent="0" algn="r" defTabSz="91440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Times New Roman" pitchFamily="18"/>
                <a:ea typeface="Arial Unicode MS" pitchFamily="2"/>
                <a:cs typeface="Tahoma" pitchFamily="2"/>
              </a:defRPr>
            </a:lvl2pPr>
          </a:lstStyle>
          <a:p>
            <a:pPr>
              <a:defRPr/>
            </a:pPr>
            <a:endParaRPr/>
          </a:p>
          <a:p>
            <a:pPr>
              <a:defRPr/>
            </a:pPr>
            <a:fld id="{218A19C9-F402-4792-8AFD-69E5996E1F96}" type="slidenum">
              <a:rPr/>
              <a:pPr>
                <a:defRPr/>
              </a:pPr>
              <a:t>‹Nr.›</a:t>
            </a:fld>
            <a:endParaRPr/>
          </a:p>
        </p:txBody>
      </p:sp>
    </p:spTree>
  </p:cSld>
  <p:clrMapOvr>
    <a:masterClrMapping/>
  </p:clrMapOvr>
  <p:transition/>
  <p:timing>
    <p:tnLst>
      <p:par>
        <p:cTn id="1" dur="indefinite" restart="never" nodeType="tmRoot"/>
      </p:par>
    </p:tnLst>
  </p:timing>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5f_5f_5f_Titelfolie">
    <p:spTree>
      <p:nvGrpSpPr>
        <p:cNvPr id="1" name=""/>
        <p:cNvGrpSpPr/>
        <p:nvPr/>
      </p:nvGrpSpPr>
      <p:grpSpPr>
        <a:xfrm>
          <a:off x="0" y="0"/>
          <a:ext cx="0" cy="0"/>
          <a:chOff x="0" y="0"/>
          <a:chExt cx="0" cy="0"/>
        </a:xfrm>
      </p:grpSpPr>
      <p:sp>
        <p:nvSpPr>
          <p:cNvPr id="16" name="Rectangle 3"/>
          <p:cNvSpPr txBox="1">
            <a:spLocks noGrp="1"/>
          </p:cNvSpPr>
          <p:nvPr>
            <p:ph type="subTitle" idx="4294967295"/>
          </p:nvPr>
        </p:nvSpPr>
        <p:spPr>
          <a:xfrm>
            <a:off x="609484" y="2971800"/>
            <a:ext cx="7924684" cy="990715"/>
          </a:xfrm>
        </p:spPr>
        <p:txBody>
          <a:bodyPr lIns="92162" tIns="46076" rIns="92162" bIns="46076" anchorCtr="1"/>
          <a:lstStyle>
            <a:lvl1pPr marL="0" indent="0" algn="ctr" hangingPunct="0">
              <a:spcBef>
                <a:spcPts val="800"/>
              </a:spcBef>
              <a:buNone/>
              <a:defRPr lang="de-DE">
                <a:latin typeface="Calibri" pitchFamily="18"/>
              </a:defRPr>
            </a:lvl1pPr>
          </a:lstStyle>
          <a:p>
            <a:pPr lvl="0"/>
            <a:r>
              <a:rPr lang="de-DE"/>
              <a:t>Klicken Sie, um das Untertitelformat zu bearbeiten</a:t>
            </a:r>
          </a:p>
        </p:txBody>
      </p:sp>
      <p:sp>
        <p:nvSpPr>
          <p:cNvPr id="17" name="Titel 16"/>
          <p:cNvSpPr txBox="1">
            <a:spLocks noGrp="1"/>
          </p:cNvSpPr>
          <p:nvPr>
            <p:ph type="title"/>
          </p:nvPr>
        </p:nvSpPr>
        <p:spPr>
          <a:xfrm>
            <a:off x="457200" y="273597"/>
            <a:ext cx="8229243" cy="1144801"/>
          </a:xfrm>
        </p:spPr>
        <p:txBody>
          <a:bodyPr lIns="0" tIns="0" rIns="0" bIns="0" anchor="ctr" anchorCtr="1"/>
          <a:lstStyle>
            <a:lvl1pPr algn="ctr" hangingPunct="0">
              <a:buNone/>
              <a:defRPr lang="de-DE" sz="4400" b="0" kern="1200">
                <a:cs typeface="Tahoma" pitchFamily="2"/>
              </a:defRPr>
            </a:lvl1pPr>
          </a:lstStyle>
          <a:p>
            <a:pPr lvl="0"/>
            <a:endParaRPr lang="de-DE"/>
          </a:p>
        </p:txBody>
      </p:sp>
      <p:sp>
        <p:nvSpPr>
          <p:cNvPr id="18" name="Textplatzhalter 17"/>
          <p:cNvSpPr txBox="1">
            <a:spLocks noGrp="1"/>
          </p:cNvSpPr>
          <p:nvPr>
            <p:ph type="body" idx="4294967295"/>
          </p:nvPr>
        </p:nvSpPr>
        <p:spPr>
          <a:xfrm>
            <a:off x="457200" y="1604515"/>
            <a:ext cx="8229243" cy="4525923"/>
          </a:xfrm>
        </p:spPr>
        <p:txBody>
          <a:bodyPr lIns="0" tIns="0" rIns="0" bIns="0"/>
          <a:lstStyle>
            <a:lvl1pPr hangingPunct="0">
              <a:buNone/>
              <a:defRPr lang="de-DE"/>
            </a:lvl1pPr>
          </a:lstStyle>
          <a:p>
            <a:pPr lvl="0"/>
            <a:endParaRPr lang="de-DE"/>
          </a:p>
        </p:txBody>
      </p:sp>
    </p:spTree>
  </p:cSld>
  <p:clrMapOvr>
    <a:masterClrMapping/>
  </p:clrMapOvr>
  <p:transition/>
  <p:timing>
    <p:tnLst>
      <p:par>
        <p:cTn id="1" dur="indefinite" restart="never" nodeType="tmRoot"/>
      </p:par>
    </p:tnLst>
  </p:timing>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5" name="Textfeld 4"/>
          <p:cNvSpPr txBox="1"/>
          <p:nvPr userDrawn="1"/>
        </p:nvSpPr>
        <p:spPr>
          <a:xfrm>
            <a:off x="72008" y="6264275"/>
            <a:ext cx="8388424" cy="503238"/>
          </a:xfrm>
          <a:prstGeom prst="rect">
            <a:avLst/>
          </a:prstGeom>
          <a:solidFill>
            <a:srgbClr val="333366"/>
          </a:solidFill>
          <a:ln>
            <a:noFill/>
          </a:ln>
        </p:spPr>
        <p:txBody>
          <a:bodyPr lIns="0" tIns="0" rIns="0" bIns="0" anchor="ctr" anchorCtr="1" compatLnSpc="0"/>
          <a:lstStyle/>
          <a:p>
            <a:pPr algn="ctr" eaLnBrk="1" hangingPunct="1">
              <a:buNone/>
            </a:pPr>
            <a:r>
              <a:rPr lang="en-US" sz="1400" kern="1200" smtClean="0">
                <a:solidFill>
                  <a:schemeClr val="bg1"/>
                </a:solidFill>
                <a:latin typeface="Arial" pitchFamily="34" charset="0"/>
                <a:ea typeface="+mn-ea"/>
                <a:cs typeface="+mn-cs"/>
              </a:rPr>
              <a:t>La situation de copyright en Allemagne et en Europe – </a:t>
            </a:r>
            <a:r>
              <a:rPr lang="en-US" sz="1400" kern="1200" err="1" smtClean="0">
                <a:solidFill>
                  <a:schemeClr val="bg1"/>
                </a:solidFill>
                <a:latin typeface="Arial" pitchFamily="34" charset="0"/>
                <a:ea typeface="+mn-ea"/>
                <a:cs typeface="+mn-cs"/>
              </a:rPr>
              <a:t>Medoanet</a:t>
            </a:r>
            <a:r>
              <a:rPr lang="en-US" sz="1400" kern="1200" smtClean="0">
                <a:solidFill>
                  <a:schemeClr val="bg1"/>
                </a:solidFill>
                <a:latin typeface="Arial" pitchFamily="34" charset="0"/>
                <a:ea typeface="+mn-ea"/>
                <a:cs typeface="+mn-cs"/>
              </a:rPr>
              <a:t> Workshop Lyon-Villeurbanne 22.11.2012</a:t>
            </a:r>
            <a:endParaRPr lang="de-DE" sz="1400" kern="1200" smtClean="0">
              <a:solidFill>
                <a:schemeClr val="bg1"/>
              </a:solidFill>
              <a:latin typeface="Arial" pitchFamily="34" charset="0"/>
              <a:ea typeface="Arial Unicode MS" pitchFamily="34" charset="-128"/>
              <a:cs typeface="Arial" pitchFamily="34" charset="0"/>
            </a:endParaRPr>
          </a:p>
        </p:txBody>
      </p:sp>
      <p:sp>
        <p:nvSpPr>
          <p:cNvPr id="6" name="Foliennummernplatzhalter 4"/>
          <p:cNvSpPr txBox="1">
            <a:spLocks noGrp="1"/>
          </p:cNvSpPr>
          <p:nvPr>
            <p:ph type="sldNum" sz="quarter" idx="10"/>
          </p:nvPr>
        </p:nvSpPr>
        <p:spPr>
          <a:xfrm>
            <a:off x="8486204" y="6259513"/>
            <a:ext cx="622300" cy="473075"/>
          </a:xfrm>
        </p:spPr>
        <p:txBody>
          <a:bodyPr lIns="0" tIns="0" rIns="0" bIns="0"/>
          <a:lstStyle>
            <a:lvl1pPr hangingPunct="0">
              <a:defRPr lang="de-DE" sz="1400">
                <a:latin typeface="Times New Roman" pitchFamily="18"/>
                <a:cs typeface="Tahoma" pitchFamily="2"/>
              </a:defRPr>
            </a:lvl1pPr>
            <a:lvl2pPr marL="0" marR="0" lvl="0" indent="0" algn="r" defTabSz="91440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Times New Roman" pitchFamily="18"/>
                <a:ea typeface="Arial Unicode MS" pitchFamily="2"/>
                <a:cs typeface="Tahoma" pitchFamily="2"/>
              </a:defRPr>
            </a:lvl2pPr>
          </a:lstStyle>
          <a:p>
            <a:pPr>
              <a:defRPr/>
            </a:pPr>
            <a:endParaRPr/>
          </a:p>
          <a:p>
            <a:pPr>
              <a:defRPr/>
            </a:pPr>
            <a:fld id="{218A19C9-F402-4792-8AFD-69E5996E1F96}" type="slidenum">
              <a:rPr/>
              <a:pPr>
                <a:defRPr/>
              </a:pPr>
              <a:t>‹Nr.›</a:t>
            </a:fld>
            <a:endParaRPr/>
          </a:p>
        </p:txBody>
      </p:sp>
    </p:spTree>
  </p:cSld>
  <p:clrMapOvr>
    <a:masterClrMapping/>
  </p:clrMapOvr>
  <p:transition/>
  <p:timing>
    <p:tnLst>
      <p:par>
        <p:cTn id="1" dur="indefinite" restart="never" nodeType="tmRoot"/>
      </p:par>
    </p:tnLst>
  </p:timing>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4_Titel und Inhalt">
    <p:spTree>
      <p:nvGrpSpPr>
        <p:cNvPr id="1" name=""/>
        <p:cNvGrpSpPr/>
        <p:nvPr/>
      </p:nvGrpSpPr>
      <p:grpSpPr>
        <a:xfrm>
          <a:off x="0" y="0"/>
          <a:ext cx="0" cy="0"/>
          <a:chOff x="0" y="0"/>
          <a:chExt cx="0" cy="0"/>
        </a:xfrm>
      </p:grpSpPr>
      <p:sp>
        <p:nvSpPr>
          <p:cNvPr id="5" name="Textfeld 4"/>
          <p:cNvSpPr txBox="1"/>
          <p:nvPr userDrawn="1"/>
        </p:nvSpPr>
        <p:spPr>
          <a:xfrm>
            <a:off x="72008" y="6264275"/>
            <a:ext cx="8388424" cy="503238"/>
          </a:xfrm>
          <a:prstGeom prst="rect">
            <a:avLst/>
          </a:prstGeom>
          <a:solidFill>
            <a:srgbClr val="333366"/>
          </a:solidFill>
          <a:ln>
            <a:noFill/>
          </a:ln>
        </p:spPr>
        <p:txBody>
          <a:bodyPr lIns="0" tIns="0" rIns="0" bIns="0" anchor="ctr" anchorCtr="1" compatLnSpc="0"/>
          <a:lstStyle/>
          <a:p>
            <a:pPr algn="ctr" eaLnBrk="1" hangingPunct="1">
              <a:buNone/>
            </a:pPr>
            <a:r>
              <a:rPr lang="en-US" sz="1400" kern="1200" smtClean="0">
                <a:solidFill>
                  <a:schemeClr val="bg1"/>
                </a:solidFill>
                <a:latin typeface="Arial" pitchFamily="34" charset="0"/>
                <a:ea typeface="+mn-ea"/>
                <a:cs typeface="+mn-cs"/>
              </a:rPr>
              <a:t>La situation de copyright en Allemagne et en Europe – </a:t>
            </a:r>
            <a:r>
              <a:rPr lang="en-US" sz="1400" kern="1200" err="1" smtClean="0">
                <a:solidFill>
                  <a:schemeClr val="bg1"/>
                </a:solidFill>
                <a:latin typeface="Arial" pitchFamily="34" charset="0"/>
                <a:ea typeface="+mn-ea"/>
                <a:cs typeface="+mn-cs"/>
              </a:rPr>
              <a:t>Medoanet</a:t>
            </a:r>
            <a:r>
              <a:rPr lang="en-US" sz="1400" kern="1200" smtClean="0">
                <a:solidFill>
                  <a:schemeClr val="bg1"/>
                </a:solidFill>
                <a:latin typeface="Arial" pitchFamily="34" charset="0"/>
                <a:ea typeface="+mn-ea"/>
                <a:cs typeface="+mn-cs"/>
              </a:rPr>
              <a:t> Workshop Lyon-Villeurbanne 22.11.2012</a:t>
            </a:r>
            <a:endParaRPr lang="de-DE" sz="1400" kern="1200" smtClean="0">
              <a:solidFill>
                <a:schemeClr val="bg1"/>
              </a:solidFill>
              <a:latin typeface="Arial" pitchFamily="34" charset="0"/>
              <a:ea typeface="Arial Unicode MS" pitchFamily="34" charset="-128"/>
              <a:cs typeface="Arial" pitchFamily="34" charset="0"/>
            </a:endParaRPr>
          </a:p>
        </p:txBody>
      </p:sp>
      <p:sp>
        <p:nvSpPr>
          <p:cNvPr id="6" name="Foliennummernplatzhalter 4"/>
          <p:cNvSpPr txBox="1">
            <a:spLocks noGrp="1"/>
          </p:cNvSpPr>
          <p:nvPr>
            <p:ph type="sldNum" sz="quarter" idx="10"/>
          </p:nvPr>
        </p:nvSpPr>
        <p:spPr>
          <a:xfrm>
            <a:off x="8486204" y="6259513"/>
            <a:ext cx="622300" cy="473075"/>
          </a:xfrm>
        </p:spPr>
        <p:txBody>
          <a:bodyPr lIns="0" tIns="0" rIns="0" bIns="0"/>
          <a:lstStyle>
            <a:lvl1pPr hangingPunct="0">
              <a:defRPr lang="de-DE" sz="1400">
                <a:latin typeface="Times New Roman" pitchFamily="18"/>
                <a:cs typeface="Tahoma" pitchFamily="2"/>
              </a:defRPr>
            </a:lvl1pPr>
            <a:lvl2pPr marL="0" marR="0" lvl="0" indent="0" algn="r" defTabSz="91440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Times New Roman" pitchFamily="18"/>
                <a:ea typeface="Arial Unicode MS" pitchFamily="2"/>
                <a:cs typeface="Tahoma" pitchFamily="2"/>
              </a:defRPr>
            </a:lvl2pPr>
          </a:lstStyle>
          <a:p>
            <a:pPr>
              <a:defRPr/>
            </a:pPr>
            <a:endParaRPr/>
          </a:p>
          <a:p>
            <a:pPr>
              <a:defRPr/>
            </a:pPr>
            <a:fld id="{218A19C9-F402-4792-8AFD-69E5996E1F96}" type="slidenum">
              <a:rPr/>
              <a:pPr>
                <a:defRPr/>
              </a:pPr>
              <a:t>‹Nr.›</a:t>
            </a:fld>
            <a:endParaRPr/>
          </a:p>
        </p:txBody>
      </p:sp>
    </p:spTree>
  </p:cSld>
  <p:clrMapOvr>
    <a:masterClrMapping/>
  </p:clrMapOvr>
  <p:transition/>
  <p:timing>
    <p:tnLst>
      <p:par>
        <p:cTn id="1" dur="indefinite" restart="never" nodeType="tmRoot"/>
      </p:par>
    </p:tnLst>
  </p:timing>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5_Titel und Inhalt">
    <p:spTree>
      <p:nvGrpSpPr>
        <p:cNvPr id="1" name=""/>
        <p:cNvGrpSpPr/>
        <p:nvPr/>
      </p:nvGrpSpPr>
      <p:grpSpPr>
        <a:xfrm>
          <a:off x="0" y="0"/>
          <a:ext cx="0" cy="0"/>
          <a:chOff x="0" y="0"/>
          <a:chExt cx="0" cy="0"/>
        </a:xfrm>
      </p:grpSpPr>
      <p:sp>
        <p:nvSpPr>
          <p:cNvPr id="5" name="Textfeld 4"/>
          <p:cNvSpPr txBox="1"/>
          <p:nvPr userDrawn="1"/>
        </p:nvSpPr>
        <p:spPr>
          <a:xfrm>
            <a:off x="72008" y="6264275"/>
            <a:ext cx="8388424" cy="503238"/>
          </a:xfrm>
          <a:prstGeom prst="rect">
            <a:avLst/>
          </a:prstGeom>
          <a:solidFill>
            <a:srgbClr val="333366"/>
          </a:solidFill>
          <a:ln>
            <a:noFill/>
          </a:ln>
        </p:spPr>
        <p:txBody>
          <a:bodyPr lIns="0" tIns="0" rIns="0" bIns="0" anchor="ctr" anchorCtr="1" compatLnSpc="0"/>
          <a:lstStyle/>
          <a:p>
            <a:pPr algn="ctr" eaLnBrk="1" hangingPunct="1">
              <a:buNone/>
            </a:pPr>
            <a:r>
              <a:rPr lang="en-US" sz="1400" kern="1200" smtClean="0">
                <a:solidFill>
                  <a:schemeClr val="bg1"/>
                </a:solidFill>
                <a:latin typeface="Arial" pitchFamily="34" charset="0"/>
                <a:ea typeface="+mn-ea"/>
                <a:cs typeface="+mn-cs"/>
              </a:rPr>
              <a:t>La situation de copyright en Allemagne et en Europe – </a:t>
            </a:r>
            <a:r>
              <a:rPr lang="en-US" sz="1400" kern="1200" err="1" smtClean="0">
                <a:solidFill>
                  <a:schemeClr val="bg1"/>
                </a:solidFill>
                <a:latin typeface="Arial" pitchFamily="34" charset="0"/>
                <a:ea typeface="+mn-ea"/>
                <a:cs typeface="+mn-cs"/>
              </a:rPr>
              <a:t>Medoanet</a:t>
            </a:r>
            <a:r>
              <a:rPr lang="en-US" sz="1400" kern="1200" smtClean="0">
                <a:solidFill>
                  <a:schemeClr val="bg1"/>
                </a:solidFill>
                <a:latin typeface="Arial" pitchFamily="34" charset="0"/>
                <a:ea typeface="+mn-ea"/>
                <a:cs typeface="+mn-cs"/>
              </a:rPr>
              <a:t> Workshop Lyon-Villeurbanne 22.11.2012</a:t>
            </a:r>
            <a:endParaRPr lang="de-DE" sz="1400" kern="1200" smtClean="0">
              <a:solidFill>
                <a:schemeClr val="bg1"/>
              </a:solidFill>
              <a:latin typeface="Arial" pitchFamily="34" charset="0"/>
              <a:ea typeface="Arial Unicode MS" pitchFamily="34" charset="-128"/>
              <a:cs typeface="Arial" pitchFamily="34" charset="0"/>
            </a:endParaRPr>
          </a:p>
        </p:txBody>
      </p:sp>
      <p:sp>
        <p:nvSpPr>
          <p:cNvPr id="6" name="Foliennummernplatzhalter 4"/>
          <p:cNvSpPr txBox="1">
            <a:spLocks noGrp="1"/>
          </p:cNvSpPr>
          <p:nvPr>
            <p:ph type="sldNum" sz="quarter" idx="10"/>
          </p:nvPr>
        </p:nvSpPr>
        <p:spPr>
          <a:xfrm>
            <a:off x="8486204" y="6259513"/>
            <a:ext cx="622300" cy="473075"/>
          </a:xfrm>
        </p:spPr>
        <p:txBody>
          <a:bodyPr lIns="0" tIns="0" rIns="0" bIns="0"/>
          <a:lstStyle>
            <a:lvl1pPr hangingPunct="0">
              <a:defRPr lang="de-DE" sz="1400">
                <a:latin typeface="Times New Roman" pitchFamily="18"/>
                <a:cs typeface="Tahoma" pitchFamily="2"/>
              </a:defRPr>
            </a:lvl1pPr>
            <a:lvl2pPr marL="0" marR="0" lvl="0" indent="0" algn="r" defTabSz="91440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Times New Roman" pitchFamily="18"/>
                <a:ea typeface="Arial Unicode MS" pitchFamily="2"/>
                <a:cs typeface="Tahoma" pitchFamily="2"/>
              </a:defRPr>
            </a:lvl2pPr>
          </a:lstStyle>
          <a:p>
            <a:pPr>
              <a:defRPr/>
            </a:pPr>
            <a:endParaRPr/>
          </a:p>
          <a:p>
            <a:pPr>
              <a:defRPr/>
            </a:pPr>
            <a:fld id="{218A19C9-F402-4792-8AFD-69E5996E1F96}" type="slidenum">
              <a:rPr/>
              <a:pPr>
                <a:defRPr/>
              </a:pPr>
              <a:t>‹Nr.›</a:t>
            </a:fld>
            <a:endParaRPr/>
          </a:p>
        </p:txBody>
      </p:sp>
    </p:spTree>
  </p:cSld>
  <p:clrMapOvr>
    <a:masterClrMapping/>
  </p:clrMapOvr>
  <p:transition/>
  <p:timing>
    <p:tnLst>
      <p:par>
        <p:cTn id="1" dur="indefinite" restart="never" nodeType="tmRoot"/>
      </p:par>
    </p:tnLst>
  </p:timing>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6_Titel und Inhalt">
    <p:spTree>
      <p:nvGrpSpPr>
        <p:cNvPr id="1" name=""/>
        <p:cNvGrpSpPr/>
        <p:nvPr/>
      </p:nvGrpSpPr>
      <p:grpSpPr>
        <a:xfrm>
          <a:off x="0" y="0"/>
          <a:ext cx="0" cy="0"/>
          <a:chOff x="0" y="0"/>
          <a:chExt cx="0" cy="0"/>
        </a:xfrm>
      </p:grpSpPr>
      <p:sp>
        <p:nvSpPr>
          <p:cNvPr id="5" name="Textfeld 4"/>
          <p:cNvSpPr txBox="1"/>
          <p:nvPr userDrawn="1"/>
        </p:nvSpPr>
        <p:spPr>
          <a:xfrm>
            <a:off x="72008" y="6264275"/>
            <a:ext cx="8388424" cy="503238"/>
          </a:xfrm>
          <a:prstGeom prst="rect">
            <a:avLst/>
          </a:prstGeom>
          <a:solidFill>
            <a:srgbClr val="333366"/>
          </a:solidFill>
          <a:ln>
            <a:noFill/>
          </a:ln>
        </p:spPr>
        <p:txBody>
          <a:bodyPr lIns="0" tIns="0" rIns="0" bIns="0" anchor="ctr" anchorCtr="1" compatLnSpc="0"/>
          <a:lstStyle/>
          <a:p>
            <a:pPr algn="ctr" eaLnBrk="1" hangingPunct="1">
              <a:buNone/>
            </a:pPr>
            <a:r>
              <a:rPr lang="en-US" sz="1400" kern="1200" smtClean="0">
                <a:solidFill>
                  <a:schemeClr val="bg1"/>
                </a:solidFill>
                <a:latin typeface="Arial" pitchFamily="34" charset="0"/>
                <a:ea typeface="+mn-ea"/>
                <a:cs typeface="+mn-cs"/>
              </a:rPr>
              <a:t>La situation de copyright en Allemagne et en Europe – </a:t>
            </a:r>
            <a:r>
              <a:rPr lang="en-US" sz="1400" kern="1200" err="1" smtClean="0">
                <a:solidFill>
                  <a:schemeClr val="bg1"/>
                </a:solidFill>
                <a:latin typeface="Arial" pitchFamily="34" charset="0"/>
                <a:ea typeface="+mn-ea"/>
                <a:cs typeface="+mn-cs"/>
              </a:rPr>
              <a:t>Medoanet</a:t>
            </a:r>
            <a:r>
              <a:rPr lang="en-US" sz="1400" kern="1200" smtClean="0">
                <a:solidFill>
                  <a:schemeClr val="bg1"/>
                </a:solidFill>
                <a:latin typeface="Arial" pitchFamily="34" charset="0"/>
                <a:ea typeface="+mn-ea"/>
                <a:cs typeface="+mn-cs"/>
              </a:rPr>
              <a:t> Workshop Lyon-Villeurbanne 22.11.2012</a:t>
            </a:r>
            <a:endParaRPr lang="de-DE" sz="1400" kern="1200" smtClean="0">
              <a:solidFill>
                <a:schemeClr val="bg1"/>
              </a:solidFill>
              <a:latin typeface="Arial" pitchFamily="34" charset="0"/>
              <a:ea typeface="Arial Unicode MS" pitchFamily="34" charset="-128"/>
              <a:cs typeface="Arial" pitchFamily="34" charset="0"/>
            </a:endParaRPr>
          </a:p>
        </p:txBody>
      </p:sp>
      <p:sp>
        <p:nvSpPr>
          <p:cNvPr id="6" name="Foliennummernplatzhalter 4"/>
          <p:cNvSpPr txBox="1">
            <a:spLocks noGrp="1"/>
          </p:cNvSpPr>
          <p:nvPr>
            <p:ph type="sldNum" sz="quarter" idx="10"/>
          </p:nvPr>
        </p:nvSpPr>
        <p:spPr>
          <a:xfrm>
            <a:off x="8486204" y="6259513"/>
            <a:ext cx="622300" cy="473075"/>
          </a:xfrm>
        </p:spPr>
        <p:txBody>
          <a:bodyPr lIns="0" tIns="0" rIns="0" bIns="0"/>
          <a:lstStyle>
            <a:lvl1pPr hangingPunct="0">
              <a:defRPr lang="de-DE" sz="1400">
                <a:latin typeface="Times New Roman" pitchFamily="18"/>
                <a:cs typeface="Tahoma" pitchFamily="2"/>
              </a:defRPr>
            </a:lvl1pPr>
            <a:lvl2pPr marL="0" marR="0" lvl="0" indent="0" algn="r" defTabSz="91440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Times New Roman" pitchFamily="18"/>
                <a:ea typeface="Arial Unicode MS" pitchFamily="2"/>
                <a:cs typeface="Tahoma" pitchFamily="2"/>
              </a:defRPr>
            </a:lvl2pPr>
          </a:lstStyle>
          <a:p>
            <a:pPr>
              <a:defRPr/>
            </a:pPr>
            <a:endParaRPr/>
          </a:p>
          <a:p>
            <a:pPr>
              <a:defRPr/>
            </a:pPr>
            <a:fld id="{218A19C9-F402-4792-8AFD-69E5996E1F96}" type="slidenum">
              <a:rPr/>
              <a:pPr>
                <a:defRPr/>
              </a:pPr>
              <a:t>‹Nr.›</a:t>
            </a:fld>
            <a:endParaRPr/>
          </a:p>
        </p:txBody>
      </p:sp>
    </p:spTree>
  </p:cSld>
  <p:clrMapOvr>
    <a:masterClrMapping/>
  </p:clrMapOvr>
  <p:transition/>
  <p:timing>
    <p:tnLst>
      <p:par>
        <p:cTn id="1" dur="indefinite" restart="never" nodeType="tmRoot"/>
      </p:par>
    </p:tnLst>
  </p:timing>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7_Titel und Inhalt">
    <p:spTree>
      <p:nvGrpSpPr>
        <p:cNvPr id="1" name=""/>
        <p:cNvGrpSpPr/>
        <p:nvPr/>
      </p:nvGrpSpPr>
      <p:grpSpPr>
        <a:xfrm>
          <a:off x="0" y="0"/>
          <a:ext cx="0" cy="0"/>
          <a:chOff x="0" y="0"/>
          <a:chExt cx="0" cy="0"/>
        </a:xfrm>
      </p:grpSpPr>
      <p:sp>
        <p:nvSpPr>
          <p:cNvPr id="5" name="Textfeld 4"/>
          <p:cNvSpPr txBox="1"/>
          <p:nvPr userDrawn="1"/>
        </p:nvSpPr>
        <p:spPr>
          <a:xfrm>
            <a:off x="72008" y="6264275"/>
            <a:ext cx="8388424" cy="503238"/>
          </a:xfrm>
          <a:prstGeom prst="rect">
            <a:avLst/>
          </a:prstGeom>
          <a:solidFill>
            <a:srgbClr val="333366"/>
          </a:solidFill>
          <a:ln>
            <a:noFill/>
          </a:ln>
        </p:spPr>
        <p:txBody>
          <a:bodyPr lIns="0" tIns="0" rIns="0" bIns="0" anchor="ctr" anchorCtr="1" compatLnSpc="0"/>
          <a:lstStyle/>
          <a:p>
            <a:pPr algn="ctr" eaLnBrk="1" hangingPunct="1">
              <a:buNone/>
            </a:pPr>
            <a:r>
              <a:rPr lang="en-US" sz="1400" kern="1200" smtClean="0">
                <a:solidFill>
                  <a:schemeClr val="bg1"/>
                </a:solidFill>
                <a:latin typeface="Arial" pitchFamily="34" charset="0"/>
                <a:ea typeface="+mn-ea"/>
                <a:cs typeface="+mn-cs"/>
              </a:rPr>
              <a:t>La situation de copyright en Allemagne et en Europe – </a:t>
            </a:r>
            <a:r>
              <a:rPr lang="en-US" sz="1400" kern="1200" err="1" smtClean="0">
                <a:solidFill>
                  <a:schemeClr val="bg1"/>
                </a:solidFill>
                <a:latin typeface="Arial" pitchFamily="34" charset="0"/>
                <a:ea typeface="+mn-ea"/>
                <a:cs typeface="+mn-cs"/>
              </a:rPr>
              <a:t>Medoanet</a:t>
            </a:r>
            <a:r>
              <a:rPr lang="en-US" sz="1400" kern="1200" smtClean="0">
                <a:solidFill>
                  <a:schemeClr val="bg1"/>
                </a:solidFill>
                <a:latin typeface="Arial" pitchFamily="34" charset="0"/>
                <a:ea typeface="+mn-ea"/>
                <a:cs typeface="+mn-cs"/>
              </a:rPr>
              <a:t> Workshop Lyon-Villeurbanne 22.11.2012</a:t>
            </a:r>
            <a:endParaRPr lang="de-DE" sz="1400" kern="1200" smtClean="0">
              <a:solidFill>
                <a:schemeClr val="bg1"/>
              </a:solidFill>
              <a:latin typeface="Arial" pitchFamily="34" charset="0"/>
              <a:ea typeface="Arial Unicode MS" pitchFamily="34" charset="-128"/>
              <a:cs typeface="Arial" pitchFamily="34" charset="0"/>
            </a:endParaRPr>
          </a:p>
        </p:txBody>
      </p:sp>
      <p:sp>
        <p:nvSpPr>
          <p:cNvPr id="6" name="Foliennummernplatzhalter 4"/>
          <p:cNvSpPr txBox="1">
            <a:spLocks noGrp="1"/>
          </p:cNvSpPr>
          <p:nvPr>
            <p:ph type="sldNum" sz="quarter" idx="10"/>
          </p:nvPr>
        </p:nvSpPr>
        <p:spPr>
          <a:xfrm>
            <a:off x="8486204" y="6259513"/>
            <a:ext cx="622300" cy="473075"/>
          </a:xfrm>
        </p:spPr>
        <p:txBody>
          <a:bodyPr lIns="0" tIns="0" rIns="0" bIns="0"/>
          <a:lstStyle>
            <a:lvl1pPr hangingPunct="0">
              <a:defRPr lang="de-DE" sz="1400">
                <a:latin typeface="Times New Roman" pitchFamily="18"/>
                <a:cs typeface="Tahoma" pitchFamily="2"/>
              </a:defRPr>
            </a:lvl1pPr>
            <a:lvl2pPr marL="0" marR="0" lvl="0" indent="0" algn="r" defTabSz="91440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Times New Roman" pitchFamily="18"/>
                <a:ea typeface="Arial Unicode MS" pitchFamily="2"/>
                <a:cs typeface="Tahoma" pitchFamily="2"/>
              </a:defRPr>
            </a:lvl2pPr>
          </a:lstStyle>
          <a:p>
            <a:pPr>
              <a:defRPr/>
            </a:pPr>
            <a:endParaRPr/>
          </a:p>
          <a:p>
            <a:pPr>
              <a:defRPr/>
            </a:pPr>
            <a:fld id="{218A19C9-F402-4792-8AFD-69E5996E1F96}" type="slidenum">
              <a:rPr/>
              <a:pPr>
                <a:defRPr/>
              </a:pPr>
              <a:t>‹Nr.›</a:t>
            </a:fld>
            <a:endParaRPr/>
          </a:p>
        </p:txBody>
      </p:sp>
    </p:spTree>
  </p:cSld>
  <p:clrMapOvr>
    <a:masterClrMapping/>
  </p:clrMapOvr>
  <p:transition/>
  <p:timing>
    <p:tnLst>
      <p:par>
        <p:cTn id="1" dur="indefinite" restart="never" nodeType="tmRoot"/>
      </p:par>
    </p:tnLst>
  </p:timing>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9_Titel und Inhalt">
    <p:spTree>
      <p:nvGrpSpPr>
        <p:cNvPr id="1" name=""/>
        <p:cNvGrpSpPr/>
        <p:nvPr/>
      </p:nvGrpSpPr>
      <p:grpSpPr>
        <a:xfrm>
          <a:off x="0" y="0"/>
          <a:ext cx="0" cy="0"/>
          <a:chOff x="0" y="0"/>
          <a:chExt cx="0" cy="0"/>
        </a:xfrm>
      </p:grpSpPr>
      <p:sp>
        <p:nvSpPr>
          <p:cNvPr id="5" name="Textfeld 4"/>
          <p:cNvSpPr txBox="1"/>
          <p:nvPr userDrawn="1"/>
        </p:nvSpPr>
        <p:spPr>
          <a:xfrm>
            <a:off x="72008" y="6264275"/>
            <a:ext cx="8388424" cy="503238"/>
          </a:xfrm>
          <a:prstGeom prst="rect">
            <a:avLst/>
          </a:prstGeom>
          <a:solidFill>
            <a:srgbClr val="333366"/>
          </a:solidFill>
          <a:ln>
            <a:noFill/>
          </a:ln>
        </p:spPr>
        <p:txBody>
          <a:bodyPr lIns="0" tIns="0" rIns="0" bIns="0" anchor="ctr" anchorCtr="1" compatLnSpc="0"/>
          <a:lstStyle/>
          <a:p>
            <a:pPr algn="ctr" eaLnBrk="1" hangingPunct="1">
              <a:buNone/>
            </a:pPr>
            <a:r>
              <a:rPr lang="en-US" sz="1400" kern="1200" smtClean="0">
                <a:solidFill>
                  <a:schemeClr val="bg1"/>
                </a:solidFill>
                <a:latin typeface="Arial" pitchFamily="34" charset="0"/>
                <a:ea typeface="+mn-ea"/>
                <a:cs typeface="+mn-cs"/>
              </a:rPr>
              <a:t>La situation de copyright en Allemagne et en Europe – </a:t>
            </a:r>
            <a:r>
              <a:rPr lang="en-US" sz="1400" kern="1200" err="1" smtClean="0">
                <a:solidFill>
                  <a:schemeClr val="bg1"/>
                </a:solidFill>
                <a:latin typeface="Arial" pitchFamily="34" charset="0"/>
                <a:ea typeface="+mn-ea"/>
                <a:cs typeface="+mn-cs"/>
              </a:rPr>
              <a:t>Medoanet</a:t>
            </a:r>
            <a:r>
              <a:rPr lang="en-US" sz="1400" kern="1200" smtClean="0">
                <a:solidFill>
                  <a:schemeClr val="bg1"/>
                </a:solidFill>
                <a:latin typeface="Arial" pitchFamily="34" charset="0"/>
                <a:ea typeface="+mn-ea"/>
                <a:cs typeface="+mn-cs"/>
              </a:rPr>
              <a:t> Workshop Lyon-Villeurbanne 22.11.2012</a:t>
            </a:r>
            <a:endParaRPr lang="de-DE" sz="1400" kern="1200" smtClean="0">
              <a:solidFill>
                <a:schemeClr val="bg1"/>
              </a:solidFill>
              <a:latin typeface="Arial" pitchFamily="34" charset="0"/>
              <a:ea typeface="Arial Unicode MS" pitchFamily="34" charset="-128"/>
              <a:cs typeface="Arial" pitchFamily="34" charset="0"/>
            </a:endParaRPr>
          </a:p>
        </p:txBody>
      </p:sp>
      <p:sp>
        <p:nvSpPr>
          <p:cNvPr id="6" name="Foliennummernplatzhalter 4"/>
          <p:cNvSpPr txBox="1">
            <a:spLocks noGrp="1"/>
          </p:cNvSpPr>
          <p:nvPr>
            <p:ph type="sldNum" sz="quarter" idx="10"/>
          </p:nvPr>
        </p:nvSpPr>
        <p:spPr>
          <a:xfrm>
            <a:off x="8486204" y="6259513"/>
            <a:ext cx="622300" cy="473075"/>
          </a:xfrm>
        </p:spPr>
        <p:txBody>
          <a:bodyPr lIns="0" tIns="0" rIns="0" bIns="0"/>
          <a:lstStyle>
            <a:lvl1pPr hangingPunct="0">
              <a:defRPr lang="de-DE" sz="1400">
                <a:latin typeface="Times New Roman" pitchFamily="18"/>
                <a:cs typeface="Tahoma" pitchFamily="2"/>
              </a:defRPr>
            </a:lvl1pPr>
            <a:lvl2pPr marL="0" marR="0" lvl="0" indent="0" algn="r" defTabSz="91440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Times New Roman" pitchFamily="18"/>
                <a:ea typeface="Arial Unicode MS" pitchFamily="2"/>
                <a:cs typeface="Tahoma" pitchFamily="2"/>
              </a:defRPr>
            </a:lvl2pPr>
          </a:lstStyle>
          <a:p>
            <a:pPr>
              <a:defRPr/>
            </a:pPr>
            <a:endParaRPr/>
          </a:p>
          <a:p>
            <a:pPr>
              <a:defRPr/>
            </a:pPr>
            <a:fld id="{218A19C9-F402-4792-8AFD-69E5996E1F96}" type="slidenum">
              <a:rPr/>
              <a:pPr>
                <a:defRPr/>
              </a:pPr>
              <a:t>‹Nr.›</a:t>
            </a:fld>
            <a:endParaRPr/>
          </a:p>
        </p:txBody>
      </p:sp>
    </p:spTree>
  </p:cSld>
  <p:clrMapOvr>
    <a:masterClrMapping/>
  </p:clrMapOvr>
  <p:transition/>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Titelplatzhalter 1"/>
          <p:cNvSpPr txBox="1">
            <a:spLocks noGrp="1"/>
          </p:cNvSpPr>
          <p:nvPr>
            <p:ph type="title"/>
          </p:nvPr>
        </p:nvSpPr>
        <p:spPr bwMode="auto">
          <a:xfrm>
            <a:off x="457200" y="273050"/>
            <a:ext cx="8229600" cy="1144588"/>
          </a:xfrm>
          <a:prstGeom prst="rect">
            <a:avLst/>
          </a:prstGeom>
          <a:noFill/>
          <a:ln w="9525">
            <a:noFill/>
            <a:miter lim="800000"/>
            <a:headEnd/>
            <a:tailEnd/>
          </a:ln>
        </p:spPr>
        <p:txBody>
          <a:bodyPr vert="horz" wrap="square" lIns="0" tIns="0" rIns="0" bIns="0" numCol="1" anchor="ctr" anchorCtr="1" compatLnSpc="1">
            <a:prstTxWarp prst="textNoShape">
              <a:avLst/>
            </a:prstTxWarp>
          </a:bodyPr>
          <a:lstStyle/>
          <a:p>
            <a:pPr lvl="0"/>
            <a:endParaRPr lang="de-DE" smtClean="0"/>
          </a:p>
        </p:txBody>
      </p:sp>
      <p:sp>
        <p:nvSpPr>
          <p:cNvPr id="2051" name="Textplatzhalter 2"/>
          <p:cNvSpPr txBox="1">
            <a:spLocks noGrp="1"/>
          </p:cNvSpPr>
          <p:nvPr>
            <p:ph type="body" idx="1"/>
          </p:nvPr>
        </p:nvSpPr>
        <p:spPr bwMode="auto">
          <a:xfrm>
            <a:off x="457200" y="1604963"/>
            <a:ext cx="8229600" cy="45259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 name="Datumsplatzhalter 3"/>
          <p:cNvSpPr txBox="1">
            <a:spLocks noGrp="1"/>
          </p:cNvSpPr>
          <p:nvPr>
            <p:ph type="dt" sz="half" idx="2"/>
          </p:nvPr>
        </p:nvSpPr>
        <p:spPr>
          <a:xfrm>
            <a:off x="457200" y="6246813"/>
            <a:ext cx="2130425" cy="473075"/>
          </a:xfrm>
          <a:prstGeom prst="rect">
            <a:avLst/>
          </a:prstGeom>
          <a:noFill/>
          <a:ln>
            <a:noFill/>
          </a:ln>
        </p:spPr>
        <p:txBody>
          <a:bodyPr vert="horz" wrap="square" lIns="0" tIns="0" rIns="0" bIns="0" anchor="t" anchorCtr="0" compatLnSpc="1"/>
          <a:lstStyle>
            <a:lvl1pPr marL="0" marR="0" lvl="0" indent="0" algn="l" defTabSz="914400" rtl="0" fontAlgn="auto" hangingPunct="0">
              <a:lnSpc>
                <a:spcPct val="100000"/>
              </a:lnSpc>
              <a:spcBef>
                <a:spcPts val="0"/>
              </a:spcBef>
              <a:spcAft>
                <a:spcPts val="0"/>
              </a:spcAft>
              <a:buNone/>
              <a:tabLst/>
              <a:defRPr lang="de-DE" sz="2400" b="0" i="0" u="none" strike="noStrike" kern="1200" cap="none" spc="0" baseline="0">
                <a:solidFill>
                  <a:srgbClr val="000000"/>
                </a:solidFill>
                <a:uFillTx/>
                <a:latin typeface="Times New Roman" pitchFamily="18"/>
                <a:ea typeface="Arial Unicode MS" pitchFamily="2"/>
                <a:cs typeface="Tahoma" pitchFamily="2"/>
              </a:defRPr>
            </a:lvl1pPr>
          </a:lstStyle>
          <a:p>
            <a:pPr>
              <a:defRPr/>
            </a:pPr>
            <a:endParaRPr/>
          </a:p>
        </p:txBody>
      </p:sp>
      <p:sp>
        <p:nvSpPr>
          <p:cNvPr id="5" name="Fußzeilenplatzhalter 4"/>
          <p:cNvSpPr txBox="1">
            <a:spLocks noGrp="1"/>
          </p:cNvSpPr>
          <p:nvPr>
            <p:ph type="ftr" sz="quarter" idx="3"/>
          </p:nvPr>
        </p:nvSpPr>
        <p:spPr>
          <a:xfrm>
            <a:off x="3127375" y="6246813"/>
            <a:ext cx="2897188" cy="473075"/>
          </a:xfrm>
          <a:prstGeom prst="rect">
            <a:avLst/>
          </a:prstGeom>
          <a:noFill/>
          <a:ln>
            <a:noFill/>
          </a:ln>
        </p:spPr>
        <p:txBody>
          <a:bodyPr vert="horz" wrap="square" lIns="0" tIns="0" rIns="0" bIns="0" anchor="t" anchorCtr="1" compatLnSpc="1"/>
          <a:lstStyle>
            <a:lvl1pPr marL="0" marR="0" lvl="0" indent="0" algn="l" defTabSz="914400" rtl="0" fontAlgn="auto" hangingPunct="0">
              <a:lnSpc>
                <a:spcPct val="100000"/>
              </a:lnSpc>
              <a:spcBef>
                <a:spcPts val="0"/>
              </a:spcBef>
              <a:spcAft>
                <a:spcPts val="0"/>
              </a:spcAft>
              <a:buNone/>
              <a:tabLst/>
              <a:defRPr lang="de-DE" sz="2400" b="0" i="0" u="none" strike="noStrike" kern="1200" cap="none" spc="0" baseline="0">
                <a:solidFill>
                  <a:srgbClr val="000000"/>
                </a:solidFill>
                <a:uFillTx/>
                <a:latin typeface="Times New Roman" pitchFamily="18"/>
                <a:ea typeface="Arial Unicode MS" pitchFamily="2"/>
                <a:cs typeface="Tahoma" pitchFamily="2"/>
              </a:defRPr>
            </a:lvl1pPr>
          </a:lstStyle>
          <a:p>
            <a:pPr>
              <a:defRPr/>
            </a:pPr>
            <a:endParaRPr/>
          </a:p>
        </p:txBody>
      </p:sp>
      <p:sp>
        <p:nvSpPr>
          <p:cNvPr id="6" name="Foliennummernplatzhalter 5"/>
          <p:cNvSpPr txBox="1">
            <a:spLocks noGrp="1"/>
          </p:cNvSpPr>
          <p:nvPr>
            <p:ph type="sldNum" sz="quarter" idx="4"/>
          </p:nvPr>
        </p:nvSpPr>
        <p:spPr>
          <a:xfrm>
            <a:off x="6556375" y="6246813"/>
            <a:ext cx="2130425" cy="473075"/>
          </a:xfrm>
          <a:prstGeom prst="rect">
            <a:avLst/>
          </a:prstGeom>
          <a:noFill/>
          <a:ln>
            <a:noFill/>
          </a:ln>
        </p:spPr>
        <p:txBody>
          <a:bodyPr vert="horz" wrap="square" lIns="0" tIns="0" rIns="0" bIns="0" anchor="t" anchorCtr="0" compatLnSpc="1"/>
          <a:lstStyle>
            <a:lvl1pPr marL="0" marR="0" lvl="0" indent="0" algn="r" defTabSz="91440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Times New Roman" pitchFamily="18"/>
                <a:ea typeface="Arial Unicode MS" pitchFamily="2"/>
                <a:cs typeface="Tahoma" pitchFamily="2"/>
              </a:defRPr>
            </a:lvl1pPr>
          </a:lstStyle>
          <a:p>
            <a:pPr>
              <a:defRPr/>
            </a:pPr>
            <a:fld id="{33E4C168-7654-4AAF-8DE9-1D57212A5421}" type="slidenum">
              <a:rPr/>
              <a:pPr>
                <a:defRPr/>
              </a:pPr>
              <a:t>‹Nr.›</a:t>
            </a:fld>
            <a:endParaRPr/>
          </a:p>
        </p:txBody>
      </p:sp>
    </p:spTree>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4" r:id="rId5"/>
    <p:sldLayoutId id="2147483875" r:id="rId6"/>
    <p:sldLayoutId id="2147483876" r:id="rId7"/>
    <p:sldLayoutId id="2147483877" r:id="rId8"/>
    <p:sldLayoutId id="2147483879" r:id="rId9"/>
    <p:sldLayoutId id="2147483880" r:id="rId10"/>
    <p:sldLayoutId id="2147483881" r:id="rId11"/>
    <p:sldLayoutId id="2147483882" r:id="rId12"/>
    <p:sldLayoutId id="2147483883" r:id="rId13"/>
    <p:sldLayoutId id="2147483884" r:id="rId14"/>
    <p:sldLayoutId id="2147483885" r:id="rId15"/>
    <p:sldLayoutId id="2147483886" r:id="rId16"/>
    <p:sldLayoutId id="2147483894" r:id="rId17"/>
    <p:sldLayoutId id="2147483895" r:id="rId18"/>
    <p:sldLayoutId id="2147483908" r:id="rId19"/>
    <p:sldLayoutId id="2147483910" r:id="rId20"/>
    <p:sldLayoutId id="2147483911" r:id="rId21"/>
  </p:sldLayoutIdLst>
  <p:transition/>
  <p:txStyles>
    <p:titleStyle>
      <a:lvl1pPr algn="ctr" rtl="0" eaLnBrk="0" fontAlgn="base" hangingPunct="0">
        <a:spcBef>
          <a:spcPct val="0"/>
        </a:spcBef>
        <a:spcAft>
          <a:spcPct val="0"/>
        </a:spcAft>
        <a:buSzPct val="45000"/>
        <a:buFont typeface="StarSymbol"/>
        <a:buChar char="●"/>
        <a:defRPr lang="de-DE" sz="4400" kern="1200">
          <a:solidFill>
            <a:srgbClr val="000000"/>
          </a:solidFill>
          <a:latin typeface="Arial" pitchFamily="18"/>
          <a:ea typeface="Arial Unicode MS" pitchFamily="2"/>
          <a:cs typeface="Tahoma" pitchFamily="2"/>
        </a:defRPr>
      </a:lvl1pPr>
      <a:lvl2pPr algn="ctr" rtl="0" eaLnBrk="0" fontAlgn="base" hangingPunct="0">
        <a:spcBef>
          <a:spcPct val="0"/>
        </a:spcBef>
        <a:spcAft>
          <a:spcPct val="0"/>
        </a:spcAft>
        <a:buSzPct val="45000"/>
        <a:buFont typeface="StarSymbol"/>
        <a:buChar char="●"/>
        <a:defRPr sz="4400">
          <a:solidFill>
            <a:srgbClr val="000000"/>
          </a:solidFill>
          <a:latin typeface="Arial" pitchFamily="34" charset="0"/>
          <a:ea typeface="Arial Unicode MS" pitchFamily="34" charset="-128"/>
          <a:cs typeface="Tahoma" pitchFamily="34" charset="0"/>
        </a:defRPr>
      </a:lvl2pPr>
      <a:lvl3pPr algn="ctr" rtl="0" eaLnBrk="0" fontAlgn="base" hangingPunct="0">
        <a:spcBef>
          <a:spcPct val="0"/>
        </a:spcBef>
        <a:spcAft>
          <a:spcPct val="0"/>
        </a:spcAft>
        <a:buSzPct val="45000"/>
        <a:buFont typeface="StarSymbol"/>
        <a:buChar char="●"/>
        <a:defRPr sz="4400">
          <a:solidFill>
            <a:srgbClr val="000000"/>
          </a:solidFill>
          <a:latin typeface="Arial" pitchFamily="34" charset="0"/>
          <a:ea typeface="Arial Unicode MS" pitchFamily="34" charset="-128"/>
          <a:cs typeface="Tahoma" pitchFamily="34" charset="0"/>
        </a:defRPr>
      </a:lvl3pPr>
      <a:lvl4pPr algn="ctr" rtl="0" eaLnBrk="0" fontAlgn="base" hangingPunct="0">
        <a:spcBef>
          <a:spcPct val="0"/>
        </a:spcBef>
        <a:spcAft>
          <a:spcPct val="0"/>
        </a:spcAft>
        <a:buSzPct val="45000"/>
        <a:buFont typeface="StarSymbol"/>
        <a:buChar char="●"/>
        <a:defRPr sz="4400">
          <a:solidFill>
            <a:srgbClr val="000000"/>
          </a:solidFill>
          <a:latin typeface="Arial" pitchFamily="34" charset="0"/>
          <a:ea typeface="Arial Unicode MS" pitchFamily="34" charset="-128"/>
          <a:cs typeface="Tahoma" pitchFamily="34" charset="0"/>
        </a:defRPr>
      </a:lvl4pPr>
      <a:lvl5pPr algn="ctr" rtl="0" eaLnBrk="0" fontAlgn="base" hangingPunct="0">
        <a:spcBef>
          <a:spcPct val="0"/>
        </a:spcBef>
        <a:spcAft>
          <a:spcPct val="0"/>
        </a:spcAft>
        <a:buSzPct val="45000"/>
        <a:buFont typeface="StarSymbol"/>
        <a:buChar char="●"/>
        <a:defRPr sz="4400">
          <a:solidFill>
            <a:srgbClr val="000000"/>
          </a:solidFill>
          <a:latin typeface="Arial" pitchFamily="34" charset="0"/>
          <a:ea typeface="Arial Unicode MS" pitchFamily="34" charset="-128"/>
          <a:cs typeface="Tahoma" pitchFamily="34" charset="0"/>
        </a:defRPr>
      </a:lvl5pPr>
      <a:lvl6pPr marL="457200" algn="ctr" rtl="0" eaLnBrk="0" fontAlgn="base" hangingPunct="0">
        <a:spcBef>
          <a:spcPct val="0"/>
        </a:spcBef>
        <a:spcAft>
          <a:spcPct val="0"/>
        </a:spcAft>
        <a:buSzPct val="45000"/>
        <a:buFont typeface="StarSymbol"/>
        <a:buChar char="●"/>
        <a:defRPr sz="4400">
          <a:solidFill>
            <a:srgbClr val="000000"/>
          </a:solidFill>
          <a:latin typeface="Arial" pitchFamily="34" charset="0"/>
          <a:ea typeface="Arial Unicode MS" pitchFamily="34" charset="-128"/>
          <a:cs typeface="Tahoma" pitchFamily="34" charset="0"/>
        </a:defRPr>
      </a:lvl6pPr>
      <a:lvl7pPr marL="914400" algn="ctr" rtl="0" eaLnBrk="0" fontAlgn="base" hangingPunct="0">
        <a:spcBef>
          <a:spcPct val="0"/>
        </a:spcBef>
        <a:spcAft>
          <a:spcPct val="0"/>
        </a:spcAft>
        <a:buSzPct val="45000"/>
        <a:buFont typeface="StarSymbol"/>
        <a:buChar char="●"/>
        <a:defRPr sz="4400">
          <a:solidFill>
            <a:srgbClr val="000000"/>
          </a:solidFill>
          <a:latin typeface="Arial" pitchFamily="34" charset="0"/>
          <a:ea typeface="Arial Unicode MS" pitchFamily="34" charset="-128"/>
          <a:cs typeface="Tahoma" pitchFamily="34" charset="0"/>
        </a:defRPr>
      </a:lvl7pPr>
      <a:lvl8pPr marL="1371600" algn="ctr" rtl="0" eaLnBrk="0" fontAlgn="base" hangingPunct="0">
        <a:spcBef>
          <a:spcPct val="0"/>
        </a:spcBef>
        <a:spcAft>
          <a:spcPct val="0"/>
        </a:spcAft>
        <a:buSzPct val="45000"/>
        <a:buFont typeface="StarSymbol"/>
        <a:buChar char="●"/>
        <a:defRPr sz="4400">
          <a:solidFill>
            <a:srgbClr val="000000"/>
          </a:solidFill>
          <a:latin typeface="Arial" pitchFamily="34" charset="0"/>
          <a:ea typeface="Arial Unicode MS" pitchFamily="34" charset="-128"/>
          <a:cs typeface="Tahoma" pitchFamily="34" charset="0"/>
        </a:defRPr>
      </a:lvl8pPr>
      <a:lvl9pPr marL="1828800" algn="ctr" rtl="0" eaLnBrk="0" fontAlgn="base" hangingPunct="0">
        <a:spcBef>
          <a:spcPct val="0"/>
        </a:spcBef>
        <a:spcAft>
          <a:spcPct val="0"/>
        </a:spcAft>
        <a:buSzPct val="45000"/>
        <a:buFont typeface="StarSymbol"/>
        <a:buChar char="●"/>
        <a:defRPr sz="4400">
          <a:solidFill>
            <a:srgbClr val="000000"/>
          </a:solidFill>
          <a:latin typeface="Arial" pitchFamily="34" charset="0"/>
          <a:ea typeface="Arial Unicode MS" pitchFamily="34" charset="-128"/>
          <a:cs typeface="Tahoma" pitchFamily="34" charset="0"/>
        </a:defRPr>
      </a:lvl9pPr>
    </p:titleStyle>
    <p:bodyStyle>
      <a:lvl1pPr marL="431800" indent="-323850" algn="l" rtl="0" eaLnBrk="0" fontAlgn="base" hangingPunct="0">
        <a:spcBef>
          <a:spcPct val="0"/>
        </a:spcBef>
        <a:spcAft>
          <a:spcPts val="1413"/>
        </a:spcAft>
        <a:buSzPct val="45000"/>
        <a:buFont typeface="StarSymbol"/>
        <a:buChar char="●"/>
        <a:defRPr lang="de-DE" sz="3200" kern="1200">
          <a:solidFill>
            <a:srgbClr val="000000"/>
          </a:solidFill>
          <a:latin typeface="Arial" pitchFamily="18"/>
          <a:ea typeface="Arial Unicode MS" pitchFamily="2"/>
          <a:cs typeface="Tahoma" pitchFamily="2"/>
        </a:defRPr>
      </a:lvl1pPr>
      <a:lvl2pPr marL="863600" lvl="1" indent="-323850" algn="l" rtl="0" eaLnBrk="0" fontAlgn="base" hangingPunct="0">
        <a:spcBef>
          <a:spcPct val="0"/>
        </a:spcBef>
        <a:spcAft>
          <a:spcPts val="1138"/>
        </a:spcAft>
        <a:buSzPct val="45000"/>
        <a:buFont typeface="StarSymbol"/>
        <a:buChar char="●"/>
        <a:defRPr lang="de-DE" sz="2800" kern="1200">
          <a:solidFill>
            <a:srgbClr val="000000"/>
          </a:solidFill>
          <a:latin typeface="Arial" pitchFamily="18"/>
          <a:ea typeface="Arial Unicode MS" pitchFamily="2"/>
          <a:cs typeface="Tahoma" pitchFamily="2"/>
        </a:defRPr>
      </a:lvl2pPr>
      <a:lvl3pPr marL="1295400" lvl="2" indent="-287338" algn="l" rtl="0" eaLnBrk="0" fontAlgn="base" hangingPunct="0">
        <a:spcBef>
          <a:spcPct val="0"/>
        </a:spcBef>
        <a:spcAft>
          <a:spcPts val="850"/>
        </a:spcAft>
        <a:buSzPct val="75000"/>
        <a:buFont typeface="StarSymbol"/>
        <a:buChar char="–"/>
        <a:defRPr lang="de-DE" sz="2400" kern="1200">
          <a:solidFill>
            <a:srgbClr val="000000"/>
          </a:solidFill>
          <a:latin typeface="Arial" pitchFamily="18"/>
          <a:ea typeface="Arial Unicode MS" pitchFamily="2"/>
          <a:cs typeface="Tahoma" pitchFamily="2"/>
        </a:defRPr>
      </a:lvl3pPr>
      <a:lvl4pPr marL="1727200" lvl="3" indent="-215900" algn="l" rtl="0" eaLnBrk="0" fontAlgn="base" hangingPunct="0">
        <a:spcBef>
          <a:spcPct val="0"/>
        </a:spcBef>
        <a:spcAft>
          <a:spcPts val="563"/>
        </a:spcAft>
        <a:buSzPct val="45000"/>
        <a:buFont typeface="StarSymbol"/>
        <a:buChar char="●"/>
        <a:defRPr lang="de-DE" sz="2000" kern="1200">
          <a:solidFill>
            <a:srgbClr val="000000"/>
          </a:solidFill>
          <a:latin typeface="Arial" pitchFamily="18"/>
          <a:ea typeface="Arial Unicode MS" pitchFamily="2"/>
          <a:cs typeface="Tahoma" pitchFamily="2"/>
        </a:defRPr>
      </a:lvl4pPr>
      <a:lvl5pPr marL="2159000" lvl="4" indent="-215900" algn="l" rtl="0" eaLnBrk="0" fontAlgn="base" hangingPunct="0">
        <a:spcBef>
          <a:spcPct val="0"/>
        </a:spcBef>
        <a:spcAft>
          <a:spcPts val="288"/>
        </a:spcAft>
        <a:buSzPct val="75000"/>
        <a:buFont typeface="StarSymbol"/>
        <a:buChar char="–"/>
        <a:defRPr lang="de-DE" sz="2000" kern="1200">
          <a:solidFill>
            <a:srgbClr val="000000"/>
          </a:solidFill>
          <a:latin typeface="Arial" pitchFamily="18"/>
          <a:ea typeface="Arial Unicode MS" pitchFamily="2"/>
          <a:cs typeface="Tahoma" pitchFamily="2"/>
        </a:defRPr>
      </a:lvl5pPr>
      <a:lvl6pPr marL="2616200" indent="-215900" algn="l" rtl="0" eaLnBrk="0" fontAlgn="base">
        <a:spcBef>
          <a:spcPct val="0"/>
        </a:spcBef>
        <a:spcAft>
          <a:spcPts val="288"/>
        </a:spcAft>
        <a:buSzPct val="75000"/>
        <a:buFont typeface="StarSymbol"/>
        <a:buChar char="–"/>
        <a:defRPr lang="de-DE" sz="2000" kern="1200">
          <a:solidFill>
            <a:srgbClr val="000000"/>
          </a:solidFill>
          <a:latin typeface="Arial" pitchFamily="18"/>
          <a:ea typeface="Arial Unicode MS" pitchFamily="2"/>
          <a:cs typeface="Tahoma" pitchFamily="2"/>
        </a:defRPr>
      </a:lvl6pPr>
      <a:lvl7pPr marL="3073400" indent="-215900" algn="l" rtl="0" eaLnBrk="0" fontAlgn="base">
        <a:spcBef>
          <a:spcPct val="0"/>
        </a:spcBef>
        <a:spcAft>
          <a:spcPts val="288"/>
        </a:spcAft>
        <a:buSzPct val="75000"/>
        <a:buFont typeface="StarSymbol"/>
        <a:buChar char="–"/>
        <a:defRPr lang="de-DE" sz="2000" kern="1200">
          <a:solidFill>
            <a:srgbClr val="000000"/>
          </a:solidFill>
          <a:latin typeface="Arial" pitchFamily="18"/>
          <a:ea typeface="Arial Unicode MS" pitchFamily="2"/>
          <a:cs typeface="Tahoma" pitchFamily="2"/>
        </a:defRPr>
      </a:lvl7pPr>
      <a:lvl8pPr marL="3530600" indent="-215900" algn="l" rtl="0" eaLnBrk="0" fontAlgn="base">
        <a:spcBef>
          <a:spcPct val="0"/>
        </a:spcBef>
        <a:spcAft>
          <a:spcPts val="288"/>
        </a:spcAft>
        <a:buSzPct val="75000"/>
        <a:buFont typeface="StarSymbol"/>
        <a:buChar char="–"/>
        <a:defRPr lang="de-DE" sz="2000" kern="1200">
          <a:solidFill>
            <a:srgbClr val="000000"/>
          </a:solidFill>
          <a:latin typeface="Arial" pitchFamily="18"/>
          <a:ea typeface="Arial Unicode MS" pitchFamily="2"/>
          <a:cs typeface="Tahoma" pitchFamily="2"/>
        </a:defRPr>
      </a:lvl8pPr>
      <a:lvl9pPr marL="3987800" indent="-215900" algn="l" rtl="0" eaLnBrk="0" fontAlgn="base">
        <a:spcBef>
          <a:spcPct val="0"/>
        </a:spcBef>
        <a:spcAft>
          <a:spcPts val="288"/>
        </a:spcAft>
        <a:buSzPct val="75000"/>
        <a:buFont typeface="StarSymbol"/>
        <a:buChar char="–"/>
        <a:defRPr lang="de-DE" sz="2000" kern="1200">
          <a:solidFill>
            <a:srgbClr val="000000"/>
          </a:solidFill>
          <a:latin typeface="Arial" pitchFamily="18"/>
          <a:ea typeface="Arial Unicode MS" pitchFamily="2"/>
          <a:cs typeface="Tahoma" pitchFamily="2"/>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 Target="slide5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hyperlink" Target="http://www.stm-assoc.org/2007_02_13_Brussels_Declaration.pdf" TargetMode="External"/><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16.xml"/><Relationship Id="rId5" Type="http://schemas.openxmlformats.org/officeDocument/2006/relationships/image" Target="../media/image22.png"/><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16.xml"/><Relationship Id="rId5" Type="http://schemas.openxmlformats.org/officeDocument/2006/relationships/image" Target="../media/image22.png"/><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16.xml"/><Relationship Id="rId5" Type="http://schemas.openxmlformats.org/officeDocument/2006/relationships/image" Target="../media/image22.png"/><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16.xml"/><Relationship Id="rId5" Type="http://schemas.openxmlformats.org/officeDocument/2006/relationships/image" Target="../media/image22.png"/><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16.xml"/><Relationship Id="rId5" Type="http://schemas.openxmlformats.org/officeDocument/2006/relationships/image" Target="../media/image22.png"/><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16.xml"/><Relationship Id="rId5" Type="http://schemas.openxmlformats.org/officeDocument/2006/relationships/image" Target="../media/image22.png"/><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16.xml"/><Relationship Id="rId5" Type="http://schemas.openxmlformats.org/officeDocument/2006/relationships/image" Target="../media/image25.png"/><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3" Type="http://schemas.openxmlformats.org/officeDocument/2006/relationships/hyperlink" Target="http://www.kuhlen.name/" TargetMode="External"/><Relationship Id="rId2" Type="http://schemas.openxmlformats.org/officeDocument/2006/relationships/notesSlide" Target="../notesSlides/notesSlide55.xml"/><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6.xml"/><Relationship Id="rId1" Type="http://schemas.openxmlformats.org/officeDocument/2006/relationships/slideLayout" Target="../slideLayouts/slideLayout19.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7" name="Picture 7"/>
          <p:cNvPicPr>
            <a:picLocks noChangeAspect="1" noChangeArrowheads="1"/>
          </p:cNvPicPr>
          <p:nvPr/>
        </p:nvPicPr>
        <p:blipFill>
          <a:blip r:embed="rId3" cstate="print"/>
          <a:srcRect/>
          <a:stretch>
            <a:fillRect/>
          </a:stretch>
        </p:blipFill>
        <p:spPr bwMode="auto">
          <a:xfrm>
            <a:off x="6486897" y="1412776"/>
            <a:ext cx="2657103" cy="888253"/>
          </a:xfrm>
          <a:prstGeom prst="rect">
            <a:avLst/>
          </a:prstGeom>
          <a:noFill/>
          <a:ln w="9525">
            <a:noFill/>
            <a:miter lim="800000"/>
            <a:headEnd/>
            <a:tailEnd/>
          </a:ln>
        </p:spPr>
      </p:pic>
      <p:sp>
        <p:nvSpPr>
          <p:cNvPr id="10242" name="Rectangle 2"/>
          <p:cNvSpPr txBox="1">
            <a:spLocks noGrp="1"/>
          </p:cNvSpPr>
          <p:nvPr>
            <p:ph type="title" idx="4294967295"/>
          </p:nvPr>
        </p:nvSpPr>
        <p:spPr>
          <a:xfrm>
            <a:off x="0" y="4221163"/>
            <a:ext cx="6983413" cy="1700212"/>
          </a:xfrm>
          <a:solidFill>
            <a:srgbClr val="333366"/>
          </a:solidFill>
        </p:spPr>
        <p:txBody>
          <a:bodyPr anchorCtr="1"/>
          <a:lstStyle/>
          <a:p>
            <a:pPr algn="ctr" eaLnBrk="1" hangingPunct="1">
              <a:spcBef>
                <a:spcPts val="500"/>
              </a:spcBef>
              <a:buFont typeface="StarSymbol"/>
              <a:buNone/>
            </a:pPr>
            <a:r>
              <a:rPr sz="2000" dirty="0" smtClean="0">
                <a:solidFill>
                  <a:srgbClr val="FFFFFF"/>
                </a:solidFill>
                <a:latin typeface="+mn-lt"/>
                <a:ea typeface="Arial Unicode MS" pitchFamily="34" charset="-128"/>
                <a:cs typeface="Arial" pitchFamily="34" charset="0"/>
              </a:rPr>
              <a:t>Rainer Kuhlen</a:t>
            </a:r>
            <a:br>
              <a:rPr sz="2000" dirty="0" smtClean="0">
                <a:solidFill>
                  <a:srgbClr val="FFFFFF"/>
                </a:solidFill>
                <a:latin typeface="+mn-lt"/>
                <a:ea typeface="Arial Unicode MS" pitchFamily="34" charset="-128"/>
                <a:cs typeface="Arial" pitchFamily="34" charset="0"/>
              </a:rPr>
            </a:br>
            <a:r>
              <a:rPr sz="2000" dirty="0" smtClean="0">
                <a:solidFill>
                  <a:srgbClr val="FFFFFF"/>
                </a:solidFill>
                <a:latin typeface="+mn-lt"/>
                <a:ea typeface="Arial Unicode MS" pitchFamily="34" charset="-128"/>
                <a:cs typeface="Arial" pitchFamily="34" charset="0"/>
              </a:rPr>
              <a:t/>
            </a:r>
            <a:br>
              <a:rPr sz="2000" dirty="0" smtClean="0">
                <a:solidFill>
                  <a:srgbClr val="FFFFFF"/>
                </a:solidFill>
                <a:latin typeface="+mn-lt"/>
                <a:ea typeface="Arial Unicode MS" pitchFamily="34" charset="-128"/>
                <a:cs typeface="Arial" pitchFamily="34" charset="0"/>
              </a:rPr>
            </a:br>
            <a:r>
              <a:rPr sz="2000" dirty="0" smtClean="0">
                <a:solidFill>
                  <a:srgbClr val="FFFFFF"/>
                </a:solidFill>
                <a:latin typeface="+mn-lt"/>
                <a:ea typeface="Arial Unicode MS" pitchFamily="34" charset="-128"/>
                <a:cs typeface="Arial" pitchFamily="34" charset="0"/>
              </a:rPr>
              <a:t>Department of Computer and Information Science</a:t>
            </a:r>
            <a:br>
              <a:rPr sz="2000" dirty="0" smtClean="0">
                <a:solidFill>
                  <a:srgbClr val="FFFFFF"/>
                </a:solidFill>
                <a:latin typeface="+mn-lt"/>
                <a:ea typeface="Arial Unicode MS" pitchFamily="34" charset="-128"/>
                <a:cs typeface="Arial" pitchFamily="34" charset="0"/>
              </a:rPr>
            </a:br>
            <a:r>
              <a:rPr sz="2000" dirty="0" smtClean="0">
                <a:solidFill>
                  <a:srgbClr val="FFFFFF"/>
                </a:solidFill>
                <a:latin typeface="+mn-lt"/>
                <a:ea typeface="Arial Unicode MS" pitchFamily="34" charset="-128"/>
                <a:cs typeface="Arial" pitchFamily="34" charset="0"/>
              </a:rPr>
              <a:t>University of Konstanz, Germany</a:t>
            </a:r>
            <a:br>
              <a:rPr sz="2000" dirty="0" smtClean="0">
                <a:solidFill>
                  <a:srgbClr val="FFFFFF"/>
                </a:solidFill>
                <a:latin typeface="+mn-lt"/>
                <a:ea typeface="Arial Unicode MS" pitchFamily="34" charset="-128"/>
                <a:cs typeface="Arial" pitchFamily="34" charset="0"/>
              </a:rPr>
            </a:br>
            <a:endParaRPr sz="2000" dirty="0" smtClean="0">
              <a:solidFill>
                <a:srgbClr val="FFFFFF"/>
              </a:solidFill>
              <a:latin typeface="+mn-lt"/>
              <a:ea typeface="Arial Unicode MS" pitchFamily="34" charset="-128"/>
              <a:cs typeface="Arial" pitchFamily="34" charset="0"/>
            </a:endParaRPr>
          </a:p>
        </p:txBody>
      </p:sp>
      <p:sp>
        <p:nvSpPr>
          <p:cNvPr id="10243" name="Rectangle 2"/>
          <p:cNvSpPr txBox="1">
            <a:spLocks noGrp="1"/>
          </p:cNvSpPr>
          <p:nvPr>
            <p:ph type="title" idx="4294967295"/>
          </p:nvPr>
        </p:nvSpPr>
        <p:spPr>
          <a:xfrm>
            <a:off x="2519363" y="2317750"/>
            <a:ext cx="6624637" cy="1646238"/>
          </a:xfrm>
          <a:solidFill>
            <a:schemeClr val="tx2">
              <a:lumMod val="20000"/>
              <a:lumOff val="80000"/>
            </a:schemeClr>
          </a:solidFill>
        </p:spPr>
        <p:txBody>
          <a:bodyPr anchor="ctr" anchorCtr="1"/>
          <a:lstStyle/>
          <a:p>
            <a:pPr algn="ctr" eaLnBrk="1" hangingPunct="1">
              <a:buNone/>
            </a:pPr>
            <a:r>
              <a:rPr lang="en-US" sz="3200" dirty="0" smtClean="0">
                <a:solidFill>
                  <a:srgbClr val="002060"/>
                </a:solidFill>
                <a:latin typeface="+mn-lt"/>
              </a:rPr>
              <a:t>La situation de copyright en </a:t>
            </a:r>
            <a:r>
              <a:rPr lang="en-US" sz="3200" dirty="0" err="1" smtClean="0">
                <a:solidFill>
                  <a:srgbClr val="002060"/>
                </a:solidFill>
                <a:latin typeface="+mn-lt"/>
              </a:rPr>
              <a:t>Allemagne</a:t>
            </a:r>
            <a:r>
              <a:rPr lang="en-US" sz="3200" dirty="0" smtClean="0">
                <a:solidFill>
                  <a:srgbClr val="002060"/>
                </a:solidFill>
                <a:latin typeface="+mn-lt"/>
              </a:rPr>
              <a:t> et en Europe</a:t>
            </a:r>
            <a:endParaRPr lang="de-DE" sz="3200" dirty="0" smtClean="0">
              <a:solidFill>
                <a:srgbClr val="002060"/>
              </a:solidFill>
              <a:latin typeface="+mn-lt"/>
              <a:ea typeface="Arial Unicode MS" pitchFamily="34" charset="-128"/>
              <a:cs typeface="Arial" pitchFamily="34" charset="0"/>
            </a:endParaRPr>
          </a:p>
        </p:txBody>
      </p:sp>
      <p:sp>
        <p:nvSpPr>
          <p:cNvPr id="10246" name="Pfeil nach rechts 4">
            <a:hlinkClick r:id="rId4" action="ppaction://hlinksldjump"/>
          </p:cNvPr>
          <p:cNvSpPr>
            <a:spLocks noChangeArrowheads="1"/>
          </p:cNvSpPr>
          <p:nvPr/>
        </p:nvSpPr>
        <p:spPr bwMode="auto">
          <a:xfrm>
            <a:off x="8460432" y="6309320"/>
            <a:ext cx="576262" cy="358775"/>
          </a:xfrm>
          <a:custGeom>
            <a:avLst/>
            <a:gdLst>
              <a:gd name="T0" fmla="*/ 205008387 w 21600"/>
              <a:gd name="T1" fmla="*/ 0 h 21600"/>
              <a:gd name="T2" fmla="*/ 410016774 w 21600"/>
              <a:gd name="T3" fmla="*/ 49665255 h 21600"/>
              <a:gd name="T4" fmla="*/ 205008387 w 21600"/>
              <a:gd name="T5" fmla="*/ 99330244 h 21600"/>
              <a:gd name="T6" fmla="*/ 0 w 21600"/>
              <a:gd name="T7" fmla="*/ 49665255 h 21600"/>
              <a:gd name="T8" fmla="*/ 281886672 w 21600"/>
              <a:gd name="T9" fmla="*/ 0 h 21600"/>
              <a:gd name="T10" fmla="*/ 281886672 w 21600"/>
              <a:gd name="T11" fmla="*/ 99330244 h 21600"/>
              <a:gd name="T12" fmla="*/ 17694720 60000 65536"/>
              <a:gd name="T13" fmla="*/ 0 60000 65536"/>
              <a:gd name="T14" fmla="*/ 5898240 60000 65536"/>
              <a:gd name="T15" fmla="*/ 11796480 60000 65536"/>
              <a:gd name="T16" fmla="*/ 17694720 60000 65536"/>
              <a:gd name="T17" fmla="*/ 5898240 60000 65536"/>
              <a:gd name="T18" fmla="*/ 0 w 21600"/>
              <a:gd name="T19" fmla="*/ 5400 h 21600"/>
              <a:gd name="T20" fmla="*/ 18225 w 21600"/>
              <a:gd name="T21" fmla="*/ 162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5400"/>
                </a:moveTo>
                <a:lnTo>
                  <a:pt x="14850" y="5400"/>
                </a:lnTo>
                <a:lnTo>
                  <a:pt x="14850" y="0"/>
                </a:lnTo>
                <a:lnTo>
                  <a:pt x="21600" y="10800"/>
                </a:lnTo>
                <a:lnTo>
                  <a:pt x="14850" y="21600"/>
                </a:lnTo>
                <a:lnTo>
                  <a:pt x="14850" y="16200"/>
                </a:lnTo>
                <a:lnTo>
                  <a:pt x="0" y="16200"/>
                </a:lnTo>
                <a:close/>
              </a:path>
            </a:pathLst>
          </a:custGeom>
          <a:solidFill>
            <a:srgbClr val="4F81BD"/>
          </a:solidFill>
          <a:ln w="25402">
            <a:solidFill>
              <a:srgbClr val="385D8A"/>
            </a:solidFill>
            <a:miter lim="800000"/>
            <a:headEnd/>
            <a:tailEnd/>
          </a:ln>
        </p:spPr>
        <p:txBody>
          <a:bodyPr anchor="ctr" anchorCtr="1"/>
          <a:lstStyle/>
          <a:p>
            <a:pPr algn="ctr"/>
            <a:r>
              <a:rPr lang="de-DE">
                <a:solidFill>
                  <a:srgbClr val="FFFFFF"/>
                </a:solidFill>
                <a:latin typeface="Calibri" pitchFamily="34" charset="0"/>
              </a:rPr>
              <a:t>CC</a:t>
            </a:r>
          </a:p>
        </p:txBody>
      </p:sp>
      <p:pic>
        <p:nvPicPr>
          <p:cNvPr id="10244" name="Picture 1036" descr="D:\RK-WEB0305\RK\kuhlen.gif"/>
          <p:cNvPicPr>
            <a:picLocks noChangeAspect="1"/>
          </p:cNvPicPr>
          <p:nvPr/>
        </p:nvPicPr>
        <p:blipFill>
          <a:blip r:embed="rId5" cstate="print"/>
          <a:srcRect/>
          <a:stretch>
            <a:fillRect/>
          </a:stretch>
        </p:blipFill>
        <p:spPr bwMode="auto">
          <a:xfrm>
            <a:off x="7321624" y="3861048"/>
            <a:ext cx="1066800" cy="1200150"/>
          </a:xfrm>
          <a:prstGeom prst="rect">
            <a:avLst/>
          </a:prstGeom>
          <a:noFill/>
          <a:ln w="9525">
            <a:noFill/>
            <a:miter lim="800000"/>
            <a:headEnd/>
            <a:tailEnd/>
          </a:ln>
        </p:spPr>
      </p:pic>
      <p:pic>
        <p:nvPicPr>
          <p:cNvPr id="1026" name="Picture 2"/>
          <p:cNvPicPr>
            <a:picLocks noChangeAspect="1" noChangeArrowheads="1"/>
          </p:cNvPicPr>
          <p:nvPr/>
        </p:nvPicPr>
        <p:blipFill>
          <a:blip r:embed="rId6" cstate="print"/>
          <a:srcRect/>
          <a:stretch>
            <a:fillRect/>
          </a:stretch>
        </p:blipFill>
        <p:spPr bwMode="auto">
          <a:xfrm>
            <a:off x="4593" y="0"/>
            <a:ext cx="9103911" cy="1601639"/>
          </a:xfrm>
          <a:prstGeom prst="rect">
            <a:avLst/>
          </a:prstGeom>
          <a:noFill/>
          <a:ln w="9525">
            <a:noFill/>
            <a:miter lim="800000"/>
            <a:headEnd/>
            <a:tailEnd/>
          </a:ln>
        </p:spPr>
      </p:pic>
      <p:pic>
        <p:nvPicPr>
          <p:cNvPr id="1027" name="Picture 3"/>
          <p:cNvPicPr>
            <a:picLocks noChangeAspect="1" noChangeArrowheads="1"/>
          </p:cNvPicPr>
          <p:nvPr/>
        </p:nvPicPr>
        <p:blipFill>
          <a:blip r:embed="rId7" cstate="print"/>
          <a:srcRect/>
          <a:stretch>
            <a:fillRect/>
          </a:stretch>
        </p:blipFill>
        <p:spPr bwMode="auto">
          <a:xfrm>
            <a:off x="0" y="1772816"/>
            <a:ext cx="1577975" cy="28352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4"/>
          <p:cNvSpPr txBox="1"/>
          <p:nvPr/>
        </p:nvSpPr>
        <p:spPr>
          <a:xfrm>
            <a:off x="8269288" y="6259513"/>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a:solidFill>
                <a:srgbClr val="000000"/>
              </a:solidFill>
              <a:latin typeface="Times New Roman" pitchFamily="18"/>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866E2A09-3E3D-4B2B-8258-BEE2E9998D6C}" type="slidenum">
              <a:rPr lang="de-DE" sz="1400" kern="0">
                <a:solidFill>
                  <a:srgbClr val="000000"/>
                </a:solidFill>
                <a:latin typeface="Times New Roman" pitchFamily="18"/>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10</a:t>
            </a:fld>
            <a:endParaRPr lang="de-DE" sz="1400" kern="0">
              <a:solidFill>
                <a:srgbClr val="000000"/>
              </a:solidFill>
              <a:latin typeface="Times New Roman" pitchFamily="18"/>
              <a:ea typeface="Arial Unicode MS" pitchFamily="2"/>
              <a:cs typeface="Tahoma" pitchFamily="2"/>
            </a:endParaRPr>
          </a:p>
        </p:txBody>
      </p:sp>
      <p:sp>
        <p:nvSpPr>
          <p:cNvPr id="20483" name="Rectangle 2"/>
          <p:cNvSpPr txBox="1">
            <a:spLocks noGrp="1"/>
          </p:cNvSpPr>
          <p:nvPr>
            <p:ph type="title" idx="4294967295"/>
          </p:nvPr>
        </p:nvSpPr>
        <p:spPr>
          <a:xfrm>
            <a:off x="0" y="360363"/>
            <a:ext cx="7543800" cy="539750"/>
          </a:xfrm>
          <a:solidFill>
            <a:srgbClr val="333366"/>
          </a:solidFill>
        </p:spPr>
        <p:txBody>
          <a:bodyPr anchorCtr="1"/>
          <a:lstStyle/>
          <a:p>
            <a:pPr algn="ctr" eaLnBrk="1" hangingPunct="1">
              <a:buFont typeface="StarSymbol"/>
              <a:buNone/>
            </a:pPr>
            <a:r>
              <a:rPr sz="2800" smtClean="0">
                <a:solidFill>
                  <a:srgbClr val="FFFFFF"/>
                </a:solidFill>
                <a:latin typeface="Calibri" pitchFamily="34" charset="0"/>
                <a:ea typeface="Arial Unicode MS" pitchFamily="34" charset="-128"/>
                <a:cs typeface="Arial" pitchFamily="34" charset="0"/>
              </a:rPr>
              <a:t>Questions – Objectives – Assumptions</a:t>
            </a:r>
          </a:p>
        </p:txBody>
      </p:sp>
      <p:sp>
        <p:nvSpPr>
          <p:cNvPr id="4" name="Rectangle 3"/>
          <p:cNvSpPr/>
          <p:nvPr/>
        </p:nvSpPr>
        <p:spPr>
          <a:xfrm>
            <a:off x="962025" y="1289050"/>
            <a:ext cx="6934200" cy="3215375"/>
          </a:xfrm>
          <a:prstGeom prst="rect">
            <a:avLst/>
          </a:prstGeom>
          <a:solidFill>
            <a:srgbClr val="F8F8F8"/>
          </a:solidFill>
          <a:ln>
            <a:noFill/>
            <a:prstDash val="solid"/>
          </a:ln>
        </p:spPr>
        <p:txBody>
          <a:bodyPr lIns="18004" tIns="10799" rIns="18004" bIns="10799" anchorCtr="1" compatLnSpc="0">
            <a:spAutoFit/>
          </a:bodyPr>
          <a:lstStyle/>
          <a:p>
            <a:pPr algn="ctr" fontAlgn="auto">
              <a:lnSpc>
                <a:spcPct val="150000"/>
              </a:lnSpc>
              <a:spcBef>
                <a:spcPts val="0"/>
              </a:spcBef>
              <a:spcAft>
                <a:spcPts val="0"/>
              </a:spcAft>
              <a:defRPr sz="1800" b="0" i="0" u="none" strike="noStrike" kern="0" cap="none" spc="0" baseline="0">
                <a:solidFill>
                  <a:srgbClr val="000000"/>
                </a:solidFill>
                <a:uFillTx/>
              </a:defRPr>
            </a:pPr>
            <a:r>
              <a:rPr lang="en-GB" sz="2400" b="1" kern="0" smtClean="0">
                <a:solidFill>
                  <a:srgbClr val="002060"/>
                </a:solidFill>
                <a:latin typeface="Calibri" pitchFamily="18"/>
                <a:ea typeface="Arial Unicode MS" pitchFamily="2"/>
                <a:cs typeface="Times New Roman" pitchFamily="18"/>
              </a:rPr>
              <a:t>Enforcement </a:t>
            </a:r>
            <a:r>
              <a:rPr lang="en-GB" sz="2400" b="1" kern="0">
                <a:solidFill>
                  <a:srgbClr val="002060"/>
                </a:solidFill>
                <a:latin typeface="Calibri" pitchFamily="18"/>
                <a:ea typeface="Arial Unicode MS" pitchFamily="2"/>
                <a:cs typeface="Times New Roman" pitchFamily="18"/>
              </a:rPr>
              <a:t>of strong copyright </a:t>
            </a:r>
            <a:r>
              <a:rPr lang="en-GB" sz="2400" b="1" kern="0" smtClean="0">
                <a:solidFill>
                  <a:srgbClr val="002060"/>
                </a:solidFill>
                <a:latin typeface="Calibri" pitchFamily="18"/>
                <a:ea typeface="Arial Unicode MS" pitchFamily="2"/>
                <a:cs typeface="Times New Roman" pitchFamily="18"/>
              </a:rPr>
              <a:t>regulations</a:t>
            </a:r>
          </a:p>
          <a:p>
            <a:pPr algn="ctr" fontAlgn="auto">
              <a:lnSpc>
                <a:spcPct val="150000"/>
              </a:lnSpc>
              <a:spcBef>
                <a:spcPts val="0"/>
              </a:spcBef>
              <a:spcAft>
                <a:spcPts val="0"/>
              </a:spcAft>
              <a:defRPr sz="1800" b="0" i="0" u="none" strike="noStrike" kern="0" cap="none" spc="0" baseline="0">
                <a:solidFill>
                  <a:srgbClr val="000000"/>
                </a:solidFill>
                <a:uFillTx/>
              </a:defRPr>
            </a:pPr>
            <a:r>
              <a:rPr lang="en-GB" sz="2400" b="1" kern="0" smtClean="0">
                <a:solidFill>
                  <a:srgbClr val="002060"/>
                </a:solidFill>
                <a:latin typeface="Calibri" pitchFamily="18"/>
                <a:ea typeface="Arial Unicode MS" pitchFamily="2"/>
                <a:cs typeface="Times New Roman" pitchFamily="18"/>
              </a:rPr>
              <a:t> (type a)</a:t>
            </a:r>
            <a:r>
              <a:rPr lang="en-GB" sz="2400" kern="0" smtClean="0">
                <a:solidFill>
                  <a:srgbClr val="002060"/>
                </a:solidFill>
                <a:latin typeface="Calibri" pitchFamily="18"/>
                <a:ea typeface="Arial Unicode MS" pitchFamily="2"/>
                <a:cs typeface="Times New Roman" pitchFamily="18"/>
              </a:rPr>
              <a:t> </a:t>
            </a:r>
            <a:endParaRPr lang="en-GB" sz="2000" kern="0" smtClean="0">
              <a:solidFill>
                <a:srgbClr val="002060"/>
              </a:solidFill>
              <a:latin typeface="Calibri" pitchFamily="18"/>
              <a:ea typeface="Arial Unicode MS" pitchFamily="2"/>
              <a:cs typeface="Times New Roman" pitchFamily="18"/>
            </a:endParaRPr>
          </a:p>
          <a:p>
            <a:pPr algn="ctr" fontAlgn="auto">
              <a:lnSpc>
                <a:spcPct val="150000"/>
              </a:lnSpc>
              <a:spcBef>
                <a:spcPts val="0"/>
              </a:spcBef>
              <a:spcAft>
                <a:spcPts val="0"/>
              </a:spcAft>
              <a:defRPr sz="1800" b="0" i="0" u="none" strike="noStrike" kern="0" cap="none" spc="0" baseline="0">
                <a:solidFill>
                  <a:srgbClr val="000000"/>
                </a:solidFill>
                <a:uFillTx/>
              </a:defRPr>
            </a:pPr>
            <a:r>
              <a:rPr lang="en-GB" sz="2000" kern="0" smtClean="0">
                <a:solidFill>
                  <a:srgbClr val="002060"/>
                </a:solidFill>
                <a:latin typeface="Calibri" pitchFamily="18"/>
                <a:ea typeface="Arial Unicode MS" pitchFamily="2"/>
                <a:cs typeface="Times New Roman" pitchFamily="18"/>
              </a:rPr>
              <a:t>in </a:t>
            </a:r>
            <a:r>
              <a:rPr lang="en-GB" sz="2000" kern="0">
                <a:solidFill>
                  <a:srgbClr val="002060"/>
                </a:solidFill>
                <a:latin typeface="Calibri" pitchFamily="18"/>
                <a:ea typeface="Arial Unicode MS" pitchFamily="2"/>
                <a:cs typeface="Times New Roman" pitchFamily="18"/>
              </a:rPr>
              <a:t>Europe and North America in the last 20 </a:t>
            </a:r>
            <a:r>
              <a:rPr lang="en-GB" sz="2000" kern="0" smtClean="0">
                <a:solidFill>
                  <a:srgbClr val="002060"/>
                </a:solidFill>
                <a:latin typeface="Calibri" pitchFamily="18"/>
                <a:ea typeface="Arial Unicode MS" pitchFamily="2"/>
                <a:cs typeface="Times New Roman" pitchFamily="18"/>
              </a:rPr>
              <a:t>years, </a:t>
            </a:r>
            <a:endParaRPr lang="en-GB" sz="2000" kern="0">
              <a:solidFill>
                <a:srgbClr val="002060"/>
              </a:solidFill>
              <a:latin typeface="Calibri" pitchFamily="18"/>
              <a:ea typeface="Arial Unicode MS" pitchFamily="2"/>
              <a:cs typeface="Times New Roman" pitchFamily="18"/>
            </a:endParaRPr>
          </a:p>
          <a:p>
            <a:pPr algn="ctr" fontAlgn="auto">
              <a:lnSpc>
                <a:spcPct val="150000"/>
              </a:lnSpc>
              <a:spcBef>
                <a:spcPts val="0"/>
              </a:spcBef>
              <a:spcAft>
                <a:spcPts val="0"/>
              </a:spcAft>
              <a:defRPr sz="1800" b="0" i="0" u="none" strike="noStrike" kern="0" cap="none" spc="0" baseline="0">
                <a:solidFill>
                  <a:srgbClr val="000000"/>
                </a:solidFill>
                <a:uFillTx/>
              </a:defRPr>
            </a:pPr>
            <a:r>
              <a:rPr lang="en-GB" sz="2000" kern="0">
                <a:solidFill>
                  <a:srgbClr val="002060"/>
                </a:solidFill>
                <a:latin typeface="Calibri" pitchFamily="18"/>
                <a:ea typeface="Arial Unicode MS" pitchFamily="2"/>
                <a:cs typeface="Times New Roman" pitchFamily="18"/>
              </a:rPr>
              <a:t>makes it </a:t>
            </a:r>
            <a:r>
              <a:rPr lang="en-GB" sz="2400" b="1" kern="0">
                <a:solidFill>
                  <a:srgbClr val="002060"/>
                </a:solidFill>
                <a:latin typeface="Calibri" pitchFamily="18"/>
                <a:ea typeface="Arial Unicode MS" pitchFamily="2"/>
                <a:cs typeface="Times New Roman" pitchFamily="18"/>
              </a:rPr>
              <a:t>more and more difficult to freely </a:t>
            </a:r>
            <a:r>
              <a:rPr lang="en-GB" sz="2400" b="1" kern="0" smtClean="0">
                <a:solidFill>
                  <a:srgbClr val="002060"/>
                </a:solidFill>
                <a:latin typeface="Calibri" pitchFamily="18"/>
                <a:ea typeface="Arial Unicode MS" pitchFamily="2"/>
                <a:cs typeface="Times New Roman" pitchFamily="18"/>
              </a:rPr>
              <a:t>and openly access </a:t>
            </a:r>
            <a:r>
              <a:rPr lang="en-GB" sz="2400" b="1" kern="0">
                <a:solidFill>
                  <a:srgbClr val="002060"/>
                </a:solidFill>
                <a:latin typeface="Calibri" pitchFamily="18"/>
                <a:ea typeface="Arial Unicode MS" pitchFamily="2"/>
                <a:cs typeface="Times New Roman" pitchFamily="18"/>
              </a:rPr>
              <a:t>the world-wide information resources</a:t>
            </a:r>
            <a:r>
              <a:rPr lang="en-GB" sz="2400" kern="0">
                <a:solidFill>
                  <a:srgbClr val="002060"/>
                </a:solidFill>
                <a:latin typeface="Calibri" pitchFamily="18"/>
                <a:ea typeface="Arial Unicode MS" pitchFamily="2"/>
                <a:cs typeface="Times New Roman" pitchFamily="18"/>
              </a:rPr>
              <a:t>  </a:t>
            </a:r>
            <a:endParaRPr lang="en-GB" sz="2400" kern="0" smtClean="0">
              <a:solidFill>
                <a:srgbClr val="002060"/>
              </a:solidFill>
              <a:latin typeface="Calibri" pitchFamily="18"/>
              <a:ea typeface="Arial Unicode MS" pitchFamily="2"/>
              <a:cs typeface="Times New Roman" pitchFamily="18"/>
            </a:endParaRPr>
          </a:p>
          <a:p>
            <a:pPr algn="ctr" fontAlgn="auto">
              <a:lnSpc>
                <a:spcPct val="150000"/>
              </a:lnSpc>
              <a:spcBef>
                <a:spcPts val="0"/>
              </a:spcBef>
              <a:spcAft>
                <a:spcPts val="0"/>
              </a:spcAft>
              <a:defRPr sz="1800" b="0" i="0" u="none" strike="noStrike" kern="0" cap="none" spc="0" baseline="0">
                <a:solidFill>
                  <a:srgbClr val="000000"/>
                </a:solidFill>
                <a:uFillTx/>
              </a:defRPr>
            </a:pPr>
            <a:r>
              <a:rPr lang="en-GB" sz="2000" kern="0" smtClean="0">
                <a:solidFill>
                  <a:srgbClr val="002060"/>
                </a:solidFill>
                <a:latin typeface="Calibri" pitchFamily="18"/>
                <a:ea typeface="Arial Unicode MS" pitchFamily="2"/>
                <a:cs typeface="Times New Roman" pitchFamily="18"/>
              </a:rPr>
              <a:t>in </a:t>
            </a:r>
            <a:r>
              <a:rPr lang="en-GB" sz="2000" kern="0">
                <a:solidFill>
                  <a:srgbClr val="002060"/>
                </a:solidFill>
                <a:latin typeface="Calibri" pitchFamily="18"/>
                <a:ea typeface="Arial Unicode MS" pitchFamily="2"/>
                <a:cs typeface="Times New Roman" pitchFamily="18"/>
              </a:rPr>
              <a:t>principle available on </a:t>
            </a:r>
            <a:r>
              <a:rPr lang="en-GB" sz="2000" kern="0" smtClean="0">
                <a:solidFill>
                  <a:srgbClr val="002060"/>
                </a:solidFill>
                <a:latin typeface="Calibri" pitchFamily="18"/>
                <a:ea typeface="Arial Unicode MS" pitchFamily="2"/>
                <a:cs typeface="Times New Roman" pitchFamily="18"/>
              </a:rPr>
              <a:t>world-wide </a:t>
            </a:r>
            <a:r>
              <a:rPr lang="en-GB" sz="2000" kern="0">
                <a:solidFill>
                  <a:srgbClr val="002060"/>
                </a:solidFill>
                <a:latin typeface="Calibri" pitchFamily="18"/>
                <a:ea typeface="Arial Unicode MS" pitchFamily="2"/>
                <a:cs typeface="Times New Roman" pitchFamily="18"/>
              </a:rPr>
              <a:t>information markets.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4"/>
          <p:cNvSpPr txBox="1"/>
          <p:nvPr/>
        </p:nvSpPr>
        <p:spPr>
          <a:xfrm>
            <a:off x="8269288" y="6259513"/>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a:solidFill>
                <a:srgbClr val="000000"/>
              </a:solidFill>
              <a:latin typeface="Times New Roman" pitchFamily="18"/>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866E2A09-3E3D-4B2B-8258-BEE2E9998D6C}" type="slidenum">
              <a:rPr lang="de-DE" sz="1400" kern="0">
                <a:solidFill>
                  <a:srgbClr val="000000"/>
                </a:solidFill>
                <a:latin typeface="Times New Roman" pitchFamily="18"/>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11</a:t>
            </a:fld>
            <a:endParaRPr lang="de-DE" sz="1400" kern="0">
              <a:solidFill>
                <a:srgbClr val="000000"/>
              </a:solidFill>
              <a:latin typeface="Times New Roman" pitchFamily="18"/>
              <a:ea typeface="Arial Unicode MS" pitchFamily="2"/>
              <a:cs typeface="Tahoma" pitchFamily="2"/>
            </a:endParaRPr>
          </a:p>
        </p:txBody>
      </p:sp>
      <p:sp>
        <p:nvSpPr>
          <p:cNvPr id="20483" name="Rectangle 2"/>
          <p:cNvSpPr txBox="1">
            <a:spLocks noGrp="1"/>
          </p:cNvSpPr>
          <p:nvPr>
            <p:ph type="title" idx="4294967295"/>
          </p:nvPr>
        </p:nvSpPr>
        <p:spPr>
          <a:xfrm>
            <a:off x="0" y="360363"/>
            <a:ext cx="7543800" cy="539750"/>
          </a:xfrm>
          <a:solidFill>
            <a:srgbClr val="333366"/>
          </a:solidFill>
        </p:spPr>
        <p:txBody>
          <a:bodyPr anchorCtr="1"/>
          <a:lstStyle/>
          <a:p>
            <a:pPr algn="ctr" eaLnBrk="1" hangingPunct="1">
              <a:buFont typeface="StarSymbol"/>
              <a:buNone/>
            </a:pPr>
            <a:r>
              <a:rPr sz="2800" smtClean="0">
                <a:solidFill>
                  <a:srgbClr val="FFFFFF"/>
                </a:solidFill>
                <a:latin typeface="Calibri" pitchFamily="34" charset="0"/>
                <a:ea typeface="Arial Unicode MS" pitchFamily="34" charset="-128"/>
                <a:cs typeface="Arial" pitchFamily="34" charset="0"/>
              </a:rPr>
              <a:t>Questions – Objectives – Assumptions</a:t>
            </a:r>
          </a:p>
        </p:txBody>
      </p:sp>
      <p:sp>
        <p:nvSpPr>
          <p:cNvPr id="4" name="Rectangle 3"/>
          <p:cNvSpPr/>
          <p:nvPr/>
        </p:nvSpPr>
        <p:spPr>
          <a:xfrm>
            <a:off x="539552" y="1289050"/>
            <a:ext cx="8064895" cy="1148912"/>
          </a:xfrm>
          <a:prstGeom prst="rect">
            <a:avLst/>
          </a:prstGeom>
          <a:solidFill>
            <a:srgbClr val="F8F8F8"/>
          </a:solidFill>
          <a:ln>
            <a:noFill/>
            <a:prstDash val="solid"/>
          </a:ln>
        </p:spPr>
        <p:txBody>
          <a:bodyPr wrap="square" lIns="18004" tIns="10799" rIns="18004" bIns="10799" anchorCtr="1" compatLnSpc="0">
            <a:spAutoFit/>
          </a:bodyPr>
          <a:lstStyle/>
          <a:p>
            <a:pPr algn="ctr" fontAlgn="auto">
              <a:lnSpc>
                <a:spcPct val="150000"/>
              </a:lnSpc>
              <a:spcBef>
                <a:spcPts val="0"/>
              </a:spcBef>
              <a:spcAft>
                <a:spcPts val="0"/>
              </a:spcAft>
              <a:defRPr sz="1800" b="0" i="0" u="none" strike="noStrike" kern="0" cap="none" spc="0" baseline="0">
                <a:solidFill>
                  <a:srgbClr val="000000"/>
                </a:solidFill>
                <a:uFillTx/>
              </a:defRPr>
            </a:pPr>
            <a:r>
              <a:rPr lang="en-GB" sz="2400" b="1" kern="0" dirty="0" smtClean="0">
                <a:solidFill>
                  <a:srgbClr val="003366"/>
                </a:solidFill>
                <a:latin typeface="Calibri" pitchFamily="18"/>
                <a:ea typeface="Arial Unicode MS" pitchFamily="2"/>
                <a:cs typeface="Times New Roman" pitchFamily="18"/>
              </a:rPr>
              <a:t>Copyright regulation does not acknowledge</a:t>
            </a:r>
          </a:p>
          <a:p>
            <a:pPr algn="ctr" fontAlgn="auto">
              <a:lnSpc>
                <a:spcPct val="150000"/>
              </a:lnSpc>
              <a:spcBef>
                <a:spcPts val="0"/>
              </a:spcBef>
              <a:spcAft>
                <a:spcPts val="0"/>
              </a:spcAft>
              <a:defRPr sz="1800" b="0" i="0" u="none" strike="noStrike" kern="0" cap="none" spc="0" baseline="0">
                <a:solidFill>
                  <a:srgbClr val="000000"/>
                </a:solidFill>
                <a:uFillTx/>
              </a:defRPr>
            </a:pPr>
            <a:r>
              <a:rPr lang="en-GB" sz="2400" b="1" kern="0" dirty="0" smtClean="0">
                <a:solidFill>
                  <a:srgbClr val="003366"/>
                </a:solidFill>
                <a:latin typeface="Calibri" pitchFamily="18"/>
                <a:ea typeface="Arial Unicode MS" pitchFamily="2"/>
                <a:cs typeface="Times New Roman" pitchFamily="18"/>
              </a:rPr>
              <a:t>access to </a:t>
            </a:r>
            <a:r>
              <a:rPr lang="en-GB" sz="2400" b="1" kern="0" dirty="0" err="1" smtClean="0">
                <a:solidFill>
                  <a:srgbClr val="003366"/>
                </a:solidFill>
                <a:latin typeface="Calibri" pitchFamily="18"/>
                <a:ea typeface="Arial Unicode MS" pitchFamily="2"/>
                <a:cs typeface="Times New Roman" pitchFamily="18"/>
              </a:rPr>
              <a:t>knowlegde</a:t>
            </a:r>
            <a:r>
              <a:rPr lang="en-GB" sz="2400" b="1" kern="0" dirty="0" smtClean="0">
                <a:solidFill>
                  <a:srgbClr val="003366"/>
                </a:solidFill>
                <a:latin typeface="Calibri" pitchFamily="18"/>
                <a:ea typeface="Arial Unicode MS" pitchFamily="2"/>
                <a:cs typeface="Times New Roman" pitchFamily="18"/>
              </a:rPr>
              <a:t> as a right in itself</a:t>
            </a:r>
          </a:p>
        </p:txBody>
      </p:sp>
      <p:sp>
        <p:nvSpPr>
          <p:cNvPr id="5" name="Rectangle 3"/>
          <p:cNvSpPr/>
          <p:nvPr/>
        </p:nvSpPr>
        <p:spPr>
          <a:xfrm>
            <a:off x="539552" y="2636912"/>
            <a:ext cx="8280920" cy="2839568"/>
          </a:xfrm>
          <a:prstGeom prst="rect">
            <a:avLst/>
          </a:prstGeom>
          <a:solidFill>
            <a:srgbClr val="F8F8F8"/>
          </a:solidFill>
          <a:ln>
            <a:noFill/>
            <a:prstDash val="solid"/>
          </a:ln>
        </p:spPr>
        <p:txBody>
          <a:bodyPr wrap="square" lIns="18004" tIns="10799" rIns="18004" bIns="10799" anchorCtr="1" compatLnSpc="0">
            <a:spAutoFit/>
          </a:bodyPr>
          <a:lstStyle/>
          <a:p>
            <a:pPr algn="ctr" fontAlgn="auto">
              <a:lnSpc>
                <a:spcPct val="150000"/>
              </a:lnSpc>
              <a:spcBef>
                <a:spcPts val="0"/>
              </a:spcBef>
              <a:spcAft>
                <a:spcPts val="0"/>
              </a:spcAft>
              <a:defRPr sz="1800" b="0" i="0" u="none" strike="noStrike" kern="0" cap="none" spc="0" baseline="0">
                <a:solidFill>
                  <a:srgbClr val="000000"/>
                </a:solidFill>
                <a:uFillTx/>
              </a:defRPr>
            </a:pPr>
            <a:r>
              <a:rPr lang="en-GB" sz="2400" b="1" kern="0" dirty="0" smtClean="0">
                <a:solidFill>
                  <a:srgbClr val="003366"/>
                </a:solidFill>
                <a:latin typeface="Calibri" pitchFamily="18"/>
                <a:ea typeface="Arial Unicode MS" pitchFamily="2"/>
                <a:cs typeface="Times New Roman" pitchFamily="18"/>
              </a:rPr>
              <a:t>Copyright regulation does not find a systematic compromise between copyright norms and other humans rights</a:t>
            </a:r>
          </a:p>
          <a:p>
            <a:pPr algn="ctr" fontAlgn="auto">
              <a:lnSpc>
                <a:spcPct val="150000"/>
              </a:lnSpc>
              <a:spcBef>
                <a:spcPts val="0"/>
              </a:spcBef>
              <a:spcAft>
                <a:spcPts val="0"/>
              </a:spcAft>
              <a:defRPr sz="1800" b="0" i="0" u="none" strike="noStrike" kern="0" cap="none" spc="0" baseline="0">
                <a:solidFill>
                  <a:srgbClr val="000000"/>
                </a:solidFill>
                <a:uFillTx/>
              </a:defRPr>
            </a:pPr>
            <a:endParaRPr lang="en-GB" sz="2400" b="1" kern="0" dirty="0" smtClean="0">
              <a:solidFill>
                <a:srgbClr val="003366"/>
              </a:solidFill>
              <a:latin typeface="Calibri" pitchFamily="18"/>
              <a:ea typeface="Arial Unicode MS" pitchFamily="2"/>
              <a:cs typeface="Times New Roman" pitchFamily="18"/>
            </a:endParaRPr>
          </a:p>
          <a:p>
            <a:pPr algn="ctr" fontAlgn="auto">
              <a:lnSpc>
                <a:spcPct val="150000"/>
              </a:lnSpc>
              <a:spcBef>
                <a:spcPts val="0"/>
              </a:spcBef>
              <a:spcAft>
                <a:spcPts val="0"/>
              </a:spcAft>
              <a:defRPr sz="1800" b="0" i="0" u="none" strike="noStrike" kern="0" cap="none" spc="0" baseline="0">
                <a:solidFill>
                  <a:srgbClr val="000000"/>
                </a:solidFill>
                <a:uFillTx/>
              </a:defRPr>
            </a:pPr>
            <a:r>
              <a:rPr lang="en-GB" sz="2400" b="1" kern="0" dirty="0" smtClean="0">
                <a:solidFill>
                  <a:srgbClr val="003366"/>
                </a:solidFill>
                <a:latin typeface="Calibri" pitchFamily="18"/>
                <a:ea typeface="Arial Unicode MS" pitchFamily="2"/>
                <a:cs typeface="Times New Roman" pitchFamily="18"/>
              </a:rPr>
              <a:t>such as freedom of expression or</a:t>
            </a:r>
          </a:p>
          <a:p>
            <a:pPr algn="ctr" fontAlgn="auto">
              <a:lnSpc>
                <a:spcPct val="150000"/>
              </a:lnSpc>
              <a:spcBef>
                <a:spcPts val="0"/>
              </a:spcBef>
              <a:spcAft>
                <a:spcPts val="0"/>
              </a:spcAft>
              <a:defRPr sz="1800" b="0" i="0" u="none" strike="noStrike" kern="0" cap="none" spc="0" baseline="0">
                <a:solidFill>
                  <a:srgbClr val="000000"/>
                </a:solidFill>
                <a:uFillTx/>
              </a:defRPr>
            </a:pPr>
            <a:r>
              <a:rPr lang="en-GB" sz="2400" b="1" kern="0" dirty="0" smtClean="0">
                <a:solidFill>
                  <a:srgbClr val="003366"/>
                </a:solidFill>
                <a:latin typeface="Calibri" pitchFamily="18"/>
                <a:ea typeface="Arial Unicode MS" pitchFamily="2"/>
                <a:cs typeface="Times New Roman" pitchFamily="18"/>
              </a:rPr>
              <a:t>freedom of science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4"/>
          <p:cNvSpPr txBox="1"/>
          <p:nvPr/>
        </p:nvSpPr>
        <p:spPr>
          <a:xfrm>
            <a:off x="8269288" y="6259513"/>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a:solidFill>
                <a:srgbClr val="000000"/>
              </a:solidFill>
              <a:latin typeface="Times New Roman" pitchFamily="18"/>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CCAA675A-6903-4056-93C1-6EFE6A6E2975}" type="slidenum">
              <a:rPr lang="de-DE" sz="1400" kern="0">
                <a:solidFill>
                  <a:srgbClr val="000000"/>
                </a:solidFill>
                <a:latin typeface="Times New Roman" pitchFamily="18"/>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12</a:t>
            </a:fld>
            <a:endParaRPr lang="de-DE" sz="1400" kern="0">
              <a:solidFill>
                <a:srgbClr val="000000"/>
              </a:solidFill>
              <a:latin typeface="Times New Roman" pitchFamily="18"/>
              <a:ea typeface="Arial Unicode MS" pitchFamily="2"/>
              <a:cs typeface="Tahoma" pitchFamily="2"/>
            </a:endParaRPr>
          </a:p>
        </p:txBody>
      </p:sp>
      <p:sp>
        <p:nvSpPr>
          <p:cNvPr id="22531" name="Rectangle 2"/>
          <p:cNvSpPr txBox="1">
            <a:spLocks noGrp="1"/>
          </p:cNvSpPr>
          <p:nvPr>
            <p:ph type="title" idx="4294967295"/>
          </p:nvPr>
        </p:nvSpPr>
        <p:spPr>
          <a:xfrm>
            <a:off x="3924300" y="2349500"/>
            <a:ext cx="5219700" cy="1619250"/>
          </a:xfrm>
          <a:solidFill>
            <a:srgbClr val="333366"/>
          </a:solidFill>
        </p:spPr>
        <p:txBody>
          <a:bodyPr anchorCtr="1"/>
          <a:lstStyle/>
          <a:p>
            <a:pPr algn="ctr" eaLnBrk="1" hangingPunct="1">
              <a:buFont typeface="StarSymbol"/>
              <a:buNone/>
            </a:pPr>
            <a:r>
              <a:rPr sz="4800" smtClean="0">
                <a:solidFill>
                  <a:srgbClr val="FFFFFF"/>
                </a:solidFill>
                <a:latin typeface="Calibri" pitchFamily="34" charset="0"/>
                <a:ea typeface="Arial Unicode MS" pitchFamily="34" charset="-128"/>
                <a:cs typeface="Arial" pitchFamily="34" charset="0"/>
              </a:rPr>
              <a:t>Limitations and exceptions</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4"/>
          <p:cNvSpPr txBox="1"/>
          <p:nvPr/>
        </p:nvSpPr>
        <p:spPr>
          <a:xfrm>
            <a:off x="8269288" y="6259513"/>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a:solidFill>
                <a:srgbClr val="000000"/>
              </a:solidFill>
              <a:latin typeface="Times New Roman" pitchFamily="18"/>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451D12B6-5BC5-4F64-B390-A41A9B71EBEC}" type="slidenum">
              <a:rPr lang="de-DE" sz="1400" kern="0">
                <a:solidFill>
                  <a:srgbClr val="000000"/>
                </a:solidFill>
                <a:latin typeface="Times New Roman" pitchFamily="18"/>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13</a:t>
            </a:fld>
            <a:endParaRPr lang="de-DE" sz="1400" kern="0">
              <a:solidFill>
                <a:srgbClr val="000000"/>
              </a:solidFill>
              <a:latin typeface="Times New Roman" pitchFamily="18"/>
              <a:ea typeface="Arial Unicode MS" pitchFamily="2"/>
              <a:cs typeface="Tahoma" pitchFamily="2"/>
            </a:endParaRPr>
          </a:p>
        </p:txBody>
      </p:sp>
      <p:sp>
        <p:nvSpPr>
          <p:cNvPr id="23555" name="Rectangle 2"/>
          <p:cNvSpPr txBox="1">
            <a:spLocks noGrp="1"/>
          </p:cNvSpPr>
          <p:nvPr>
            <p:ph type="title" idx="4294967295"/>
          </p:nvPr>
        </p:nvSpPr>
        <p:spPr>
          <a:xfrm>
            <a:off x="0" y="360363"/>
            <a:ext cx="7543800" cy="539750"/>
          </a:xfrm>
          <a:solidFill>
            <a:srgbClr val="333366"/>
          </a:solidFill>
        </p:spPr>
        <p:txBody>
          <a:bodyPr anchorCtr="1"/>
          <a:lstStyle/>
          <a:p>
            <a:pPr algn="ctr" eaLnBrk="1" hangingPunct="1">
              <a:buFont typeface="StarSymbol"/>
              <a:buNone/>
            </a:pPr>
            <a:r>
              <a:rPr sz="2800" smtClean="0">
                <a:solidFill>
                  <a:srgbClr val="FFFFFF"/>
                </a:solidFill>
                <a:latin typeface="Calibri" pitchFamily="34" charset="0"/>
                <a:ea typeface="Arial Unicode MS" pitchFamily="34" charset="-128"/>
                <a:cs typeface="Arial" pitchFamily="34" charset="0"/>
              </a:rPr>
              <a:t>Limitations and exceptions</a:t>
            </a:r>
          </a:p>
        </p:txBody>
      </p:sp>
      <p:sp>
        <p:nvSpPr>
          <p:cNvPr id="9" name="Textfeld 4"/>
          <p:cNvSpPr txBox="1"/>
          <p:nvPr/>
        </p:nvSpPr>
        <p:spPr>
          <a:xfrm>
            <a:off x="155129" y="1152525"/>
            <a:ext cx="8715375" cy="1076325"/>
          </a:xfrm>
          <a:prstGeom prst="rect">
            <a:avLst/>
          </a:prstGeom>
          <a:noFill/>
          <a:ln>
            <a:noFill/>
          </a:ln>
        </p:spPr>
        <p:txBody>
          <a:bodyPr anchorCtr="1" compatLnSpc="0">
            <a:spAutoFit/>
          </a:bodyPr>
          <a:lstStyle/>
          <a:p>
            <a:pPr algn="ctr" fontAlgn="auto">
              <a:lnSpc>
                <a:spcPct val="150000"/>
              </a:lnSpc>
              <a:spcBef>
                <a:spcPts val="0"/>
              </a:spcBef>
              <a:spcAft>
                <a:spcPts val="0"/>
              </a:spcAft>
              <a:defRPr sz="1800" b="0" i="0" u="none" strike="noStrike" kern="0" cap="none" spc="0" baseline="0">
                <a:solidFill>
                  <a:srgbClr val="000000"/>
                </a:solidFill>
                <a:uFillTx/>
              </a:defRPr>
            </a:pPr>
            <a:r>
              <a:rPr lang="de-DE" sz="2000" kern="0" dirty="0" err="1">
                <a:solidFill>
                  <a:srgbClr val="002060"/>
                </a:solidFill>
                <a:latin typeface="Calibri" pitchFamily="18"/>
                <a:ea typeface="Arial Unicode MS" pitchFamily="2"/>
                <a:cs typeface="Tahoma" pitchFamily="2"/>
              </a:rPr>
              <a:t>There</a:t>
            </a:r>
            <a:r>
              <a:rPr lang="de-DE" sz="2000" kern="0" dirty="0">
                <a:solidFill>
                  <a:srgbClr val="002060"/>
                </a:solidFill>
                <a:latin typeface="Calibri" pitchFamily="18"/>
                <a:ea typeface="Arial Unicode MS" pitchFamily="2"/>
                <a:cs typeface="Tahoma" pitchFamily="2"/>
              </a:rPr>
              <a:t> </a:t>
            </a:r>
            <a:r>
              <a:rPr lang="de-DE" sz="2000" kern="0" dirty="0" err="1">
                <a:solidFill>
                  <a:srgbClr val="002060"/>
                </a:solidFill>
                <a:latin typeface="Calibri" pitchFamily="18"/>
                <a:ea typeface="Arial Unicode MS" pitchFamily="2"/>
                <a:cs typeface="Tahoma" pitchFamily="2"/>
              </a:rPr>
              <a:t>is</a:t>
            </a:r>
            <a:r>
              <a:rPr lang="de-DE" sz="2000" kern="0" dirty="0">
                <a:solidFill>
                  <a:srgbClr val="002060"/>
                </a:solidFill>
                <a:latin typeface="Calibri" pitchFamily="18"/>
                <a:ea typeface="Arial Unicode MS" pitchFamily="2"/>
                <a:cs typeface="Tahoma" pitchFamily="2"/>
              </a:rPr>
              <a:t> </a:t>
            </a:r>
            <a:r>
              <a:rPr lang="de-DE" sz="2400" b="1" kern="0" dirty="0" err="1">
                <a:solidFill>
                  <a:srgbClr val="002060"/>
                </a:solidFill>
                <a:latin typeface="Calibri" pitchFamily="18"/>
                <a:ea typeface="Arial Unicode MS" pitchFamily="2"/>
                <a:cs typeface="Tahoma" pitchFamily="2"/>
              </a:rPr>
              <a:t>no</a:t>
            </a:r>
            <a:r>
              <a:rPr lang="de-DE" sz="2400" b="1" kern="0" dirty="0">
                <a:solidFill>
                  <a:srgbClr val="002060"/>
                </a:solidFill>
                <a:latin typeface="Calibri" pitchFamily="18"/>
                <a:ea typeface="Arial Unicode MS" pitchFamily="2"/>
                <a:cs typeface="Tahoma" pitchFamily="2"/>
              </a:rPr>
              <a:t> </a:t>
            </a:r>
            <a:r>
              <a:rPr lang="de-DE" sz="2400" b="1" kern="0" dirty="0" err="1">
                <a:solidFill>
                  <a:srgbClr val="002060"/>
                </a:solidFill>
                <a:latin typeface="Calibri" pitchFamily="18"/>
                <a:ea typeface="Arial Unicode MS" pitchFamily="2"/>
                <a:cs typeface="Tahoma" pitchFamily="2"/>
              </a:rPr>
              <a:t>special</a:t>
            </a:r>
            <a:r>
              <a:rPr lang="de-DE" sz="2400" b="1" kern="0" dirty="0">
                <a:solidFill>
                  <a:srgbClr val="002060"/>
                </a:solidFill>
                <a:latin typeface="Calibri" pitchFamily="18"/>
                <a:ea typeface="Arial Unicode MS" pitchFamily="2"/>
                <a:cs typeface="Tahoma" pitchFamily="2"/>
              </a:rPr>
              <a:t> </a:t>
            </a:r>
            <a:r>
              <a:rPr lang="de-DE" sz="2400" b="1" kern="0" dirty="0" err="1">
                <a:solidFill>
                  <a:srgbClr val="002060"/>
                </a:solidFill>
                <a:latin typeface="Calibri" pitchFamily="18"/>
                <a:ea typeface="Arial Unicode MS" pitchFamily="2"/>
                <a:cs typeface="Tahoma" pitchFamily="2"/>
              </a:rPr>
              <a:t>copyright</a:t>
            </a:r>
            <a:r>
              <a:rPr lang="de-DE" sz="2400" b="1" kern="0" dirty="0">
                <a:solidFill>
                  <a:srgbClr val="002060"/>
                </a:solidFill>
                <a:latin typeface="Calibri" pitchFamily="18"/>
                <a:ea typeface="Arial Unicode MS" pitchFamily="2"/>
                <a:cs typeface="Tahoma" pitchFamily="2"/>
              </a:rPr>
              <a:t> </a:t>
            </a:r>
            <a:r>
              <a:rPr lang="de-DE" sz="2400" b="1" kern="0" dirty="0" err="1">
                <a:solidFill>
                  <a:srgbClr val="002060"/>
                </a:solidFill>
                <a:latin typeface="Calibri" pitchFamily="18"/>
                <a:ea typeface="Arial Unicode MS" pitchFamily="2"/>
                <a:cs typeface="Tahoma" pitchFamily="2"/>
              </a:rPr>
              <a:t>privilege</a:t>
            </a:r>
            <a:r>
              <a:rPr lang="de-DE" sz="2400" b="1" kern="0" dirty="0">
                <a:solidFill>
                  <a:srgbClr val="002060"/>
                </a:solidFill>
                <a:latin typeface="Calibri" pitchFamily="18"/>
                <a:ea typeface="Arial Unicode MS" pitchFamily="2"/>
                <a:cs typeface="Tahoma" pitchFamily="2"/>
              </a:rPr>
              <a:t> </a:t>
            </a:r>
            <a:r>
              <a:rPr lang="de-DE" sz="2000" kern="0" dirty="0" err="1">
                <a:solidFill>
                  <a:srgbClr val="002060"/>
                </a:solidFill>
                <a:latin typeface="Calibri" pitchFamily="18"/>
                <a:ea typeface="Arial Unicode MS" pitchFamily="2"/>
                <a:cs typeface="Tahoma" pitchFamily="2"/>
              </a:rPr>
              <a:t>for</a:t>
            </a:r>
            <a:r>
              <a:rPr lang="de-DE" sz="2000" kern="0" dirty="0">
                <a:solidFill>
                  <a:srgbClr val="002060"/>
                </a:solidFill>
                <a:latin typeface="Calibri" pitchFamily="18"/>
                <a:ea typeface="Arial Unicode MS" pitchFamily="2"/>
                <a:cs typeface="Tahoma" pitchFamily="2"/>
              </a:rPr>
              <a:t> </a:t>
            </a:r>
            <a:r>
              <a:rPr lang="de-DE" sz="2000" kern="0" dirty="0" err="1">
                <a:solidFill>
                  <a:srgbClr val="002060"/>
                </a:solidFill>
                <a:latin typeface="Calibri" pitchFamily="18"/>
                <a:ea typeface="Arial Unicode MS" pitchFamily="2"/>
                <a:cs typeface="Tahoma" pitchFamily="2"/>
              </a:rPr>
              <a:t>science</a:t>
            </a:r>
            <a:r>
              <a:rPr lang="de-DE" sz="2000" kern="0" dirty="0">
                <a:solidFill>
                  <a:srgbClr val="002060"/>
                </a:solidFill>
                <a:latin typeface="Calibri" pitchFamily="18"/>
                <a:ea typeface="Arial Unicode MS" pitchFamily="2"/>
                <a:cs typeface="Tahoma" pitchFamily="2"/>
              </a:rPr>
              <a:t> and </a:t>
            </a:r>
            <a:r>
              <a:rPr lang="de-DE" sz="2000" kern="0" dirty="0" err="1">
                <a:solidFill>
                  <a:srgbClr val="002060"/>
                </a:solidFill>
                <a:latin typeface="Calibri" pitchFamily="18"/>
                <a:ea typeface="Arial Unicode MS" pitchFamily="2"/>
                <a:cs typeface="Tahoma" pitchFamily="2"/>
              </a:rPr>
              <a:t>education</a:t>
            </a:r>
            <a:r>
              <a:rPr lang="de-DE" sz="2000" kern="0" dirty="0">
                <a:solidFill>
                  <a:srgbClr val="002060"/>
                </a:solidFill>
                <a:latin typeface="Calibri" pitchFamily="18"/>
                <a:ea typeface="Arial Unicode MS" pitchFamily="2"/>
                <a:cs typeface="Tahoma" pitchFamily="2"/>
              </a:rPr>
              <a:t> (</a:t>
            </a:r>
            <a:r>
              <a:rPr lang="de-DE" sz="2000" kern="0" dirty="0" err="1">
                <a:solidFill>
                  <a:srgbClr val="002060"/>
                </a:solidFill>
                <a:latin typeface="Calibri" pitchFamily="18"/>
                <a:ea typeface="Arial Unicode MS" pitchFamily="2"/>
                <a:cs typeface="Tahoma" pitchFamily="2"/>
              </a:rPr>
              <a:t>or</a:t>
            </a:r>
            <a:r>
              <a:rPr lang="de-DE" sz="2000" kern="0" dirty="0">
                <a:solidFill>
                  <a:srgbClr val="002060"/>
                </a:solidFill>
                <a:latin typeface="Calibri" pitchFamily="18"/>
                <a:ea typeface="Arial Unicode MS" pitchFamily="2"/>
                <a:cs typeface="Tahoma" pitchFamily="2"/>
              </a:rPr>
              <a:t> </a:t>
            </a:r>
            <a:r>
              <a:rPr lang="de-DE" sz="2000" kern="0" dirty="0" err="1">
                <a:solidFill>
                  <a:srgbClr val="002060"/>
                </a:solidFill>
                <a:latin typeface="Calibri" pitchFamily="18"/>
                <a:ea typeface="Arial Unicode MS" pitchFamily="2"/>
                <a:cs typeface="Tahoma" pitchFamily="2"/>
              </a:rPr>
              <a:t>for</a:t>
            </a:r>
            <a:r>
              <a:rPr lang="de-DE" sz="2000" kern="0" dirty="0">
                <a:solidFill>
                  <a:srgbClr val="002060"/>
                </a:solidFill>
                <a:latin typeface="Calibri" pitchFamily="18"/>
                <a:ea typeface="Arial Unicode MS" pitchFamily="2"/>
                <a:cs typeface="Tahoma" pitchFamily="2"/>
              </a:rPr>
              <a:t> </a:t>
            </a:r>
            <a:r>
              <a:rPr lang="de-DE" sz="2000" kern="0" dirty="0" err="1">
                <a:solidFill>
                  <a:srgbClr val="002060"/>
                </a:solidFill>
                <a:latin typeface="Calibri" pitchFamily="18"/>
                <a:ea typeface="Arial Unicode MS" pitchFamily="2"/>
                <a:cs typeface="Tahoma" pitchFamily="2"/>
              </a:rPr>
              <a:t>libraries</a:t>
            </a:r>
            <a:r>
              <a:rPr lang="de-DE" sz="2000" kern="0" dirty="0">
                <a:solidFill>
                  <a:srgbClr val="002060"/>
                </a:solidFill>
                <a:latin typeface="Calibri" pitchFamily="18"/>
                <a:ea typeface="Arial Unicode MS" pitchFamily="2"/>
                <a:cs typeface="Tahoma" pitchFamily="2"/>
              </a:rPr>
              <a:t>)</a:t>
            </a:r>
          </a:p>
        </p:txBody>
      </p:sp>
      <p:sp>
        <p:nvSpPr>
          <p:cNvPr id="10" name="Textfeld 7"/>
          <p:cNvSpPr txBox="1"/>
          <p:nvPr/>
        </p:nvSpPr>
        <p:spPr>
          <a:xfrm>
            <a:off x="155129" y="2209800"/>
            <a:ext cx="8715375" cy="1219436"/>
          </a:xfrm>
          <a:prstGeom prst="rect">
            <a:avLst/>
          </a:prstGeom>
          <a:noFill/>
          <a:ln>
            <a:noFill/>
          </a:ln>
        </p:spPr>
        <p:txBody>
          <a:bodyPr anchorCtr="1" compatLnSpc="0">
            <a:spAutoFit/>
          </a:bodyPr>
          <a:lstStyle/>
          <a:p>
            <a:pPr algn="ctr" fontAlgn="auto">
              <a:lnSpc>
                <a:spcPct val="150000"/>
              </a:lnSpc>
              <a:spcBef>
                <a:spcPts val="0"/>
              </a:spcBef>
              <a:spcAft>
                <a:spcPts val="0"/>
              </a:spcAft>
              <a:defRPr sz="1800" b="0" i="0" u="none" strike="noStrike" kern="0" cap="none" spc="0" baseline="0">
                <a:solidFill>
                  <a:srgbClr val="000000"/>
                </a:solidFill>
                <a:uFillTx/>
              </a:defRPr>
            </a:pPr>
            <a:r>
              <a:rPr lang="de-DE" sz="2000" kern="0" dirty="0">
                <a:solidFill>
                  <a:srgbClr val="002060"/>
                </a:solidFill>
                <a:latin typeface="Calibri" pitchFamily="18"/>
                <a:ea typeface="Arial Unicode MS" pitchFamily="2"/>
                <a:cs typeface="Tahoma" pitchFamily="2"/>
              </a:rPr>
              <a:t>The </a:t>
            </a:r>
            <a:r>
              <a:rPr lang="de-DE" sz="2000" kern="0" dirty="0" err="1">
                <a:solidFill>
                  <a:srgbClr val="002060"/>
                </a:solidFill>
                <a:latin typeface="Calibri" pitchFamily="18"/>
                <a:ea typeface="Arial Unicode MS" pitchFamily="2"/>
                <a:cs typeface="Tahoma" pitchFamily="2"/>
              </a:rPr>
              <a:t>interests</a:t>
            </a:r>
            <a:r>
              <a:rPr lang="de-DE" sz="2000" kern="0" dirty="0">
                <a:solidFill>
                  <a:srgbClr val="002060"/>
                </a:solidFill>
                <a:latin typeface="Calibri" pitchFamily="18"/>
                <a:ea typeface="Arial Unicode MS" pitchFamily="2"/>
                <a:cs typeface="Tahoma" pitchFamily="2"/>
              </a:rPr>
              <a:t> of </a:t>
            </a:r>
            <a:r>
              <a:rPr lang="de-DE" sz="2000" kern="0" dirty="0" err="1">
                <a:solidFill>
                  <a:srgbClr val="002060"/>
                </a:solidFill>
                <a:latin typeface="Calibri" pitchFamily="18"/>
                <a:ea typeface="Arial Unicode MS" pitchFamily="2"/>
                <a:cs typeface="Tahoma" pitchFamily="2"/>
              </a:rPr>
              <a:t>science</a:t>
            </a:r>
            <a:r>
              <a:rPr lang="de-DE" sz="2000" kern="0" dirty="0">
                <a:solidFill>
                  <a:srgbClr val="002060"/>
                </a:solidFill>
                <a:latin typeface="Calibri" pitchFamily="18"/>
                <a:ea typeface="Arial Unicode MS" pitchFamily="2"/>
                <a:cs typeface="Tahoma" pitchFamily="2"/>
              </a:rPr>
              <a:t> and </a:t>
            </a:r>
            <a:r>
              <a:rPr lang="de-DE" sz="2000" kern="0" dirty="0" err="1">
                <a:solidFill>
                  <a:srgbClr val="002060"/>
                </a:solidFill>
                <a:latin typeface="Calibri" pitchFamily="18"/>
                <a:ea typeface="Arial Unicode MS" pitchFamily="2"/>
                <a:cs typeface="Tahoma" pitchFamily="2"/>
              </a:rPr>
              <a:t>education</a:t>
            </a:r>
            <a:r>
              <a:rPr lang="de-DE" sz="2400" b="1" kern="0" dirty="0">
                <a:solidFill>
                  <a:srgbClr val="002060"/>
                </a:solidFill>
                <a:latin typeface="Calibri" pitchFamily="18"/>
                <a:ea typeface="Arial Unicode MS" pitchFamily="2"/>
                <a:cs typeface="Tahoma" pitchFamily="2"/>
              </a:rPr>
              <a:t> </a:t>
            </a:r>
            <a:r>
              <a:rPr lang="de-DE" sz="2400" b="1" kern="0" dirty="0" err="1">
                <a:solidFill>
                  <a:srgbClr val="002060"/>
                </a:solidFill>
                <a:latin typeface="Calibri" pitchFamily="18"/>
                <a:ea typeface="Arial Unicode MS" pitchFamily="2"/>
                <a:cs typeface="Tahoma" pitchFamily="2"/>
              </a:rPr>
              <a:t>are</a:t>
            </a:r>
            <a:r>
              <a:rPr lang="de-DE" sz="2400" b="1" kern="0" dirty="0">
                <a:solidFill>
                  <a:srgbClr val="002060"/>
                </a:solidFill>
                <a:latin typeface="Calibri" pitchFamily="18"/>
                <a:ea typeface="Arial Unicode MS" pitchFamily="2"/>
                <a:cs typeface="Tahoma" pitchFamily="2"/>
              </a:rPr>
              <a:t> </a:t>
            </a:r>
            <a:r>
              <a:rPr lang="de-DE" sz="2400" b="1" kern="0" dirty="0" err="1">
                <a:solidFill>
                  <a:srgbClr val="002060"/>
                </a:solidFill>
                <a:latin typeface="Calibri" pitchFamily="18"/>
                <a:ea typeface="Arial Unicode MS" pitchFamily="2"/>
                <a:cs typeface="Tahoma" pitchFamily="2"/>
              </a:rPr>
              <a:t>only</a:t>
            </a:r>
            <a:r>
              <a:rPr lang="de-DE" sz="2400" b="1" kern="0" dirty="0">
                <a:solidFill>
                  <a:srgbClr val="002060"/>
                </a:solidFill>
                <a:latin typeface="Calibri" pitchFamily="18"/>
                <a:ea typeface="Arial Unicode MS" pitchFamily="2"/>
                <a:cs typeface="Tahoma" pitchFamily="2"/>
              </a:rPr>
              <a:t> </a:t>
            </a:r>
            <a:r>
              <a:rPr lang="de-DE" sz="2400" b="1" kern="0" dirty="0" err="1">
                <a:solidFill>
                  <a:srgbClr val="002060"/>
                </a:solidFill>
                <a:latin typeface="Calibri" pitchFamily="18"/>
                <a:ea typeface="Arial Unicode MS" pitchFamily="2"/>
                <a:cs typeface="Tahoma" pitchFamily="2"/>
              </a:rPr>
              <a:t>taken</a:t>
            </a:r>
            <a:r>
              <a:rPr lang="de-DE" sz="2400" b="1" kern="0" dirty="0">
                <a:solidFill>
                  <a:srgbClr val="002060"/>
                </a:solidFill>
                <a:latin typeface="Calibri" pitchFamily="18"/>
                <a:ea typeface="Arial Unicode MS" pitchFamily="2"/>
                <a:cs typeface="Tahoma" pitchFamily="2"/>
              </a:rPr>
              <a:t> </a:t>
            </a:r>
            <a:r>
              <a:rPr lang="de-DE" sz="2400" b="1" kern="0" dirty="0" err="1">
                <a:solidFill>
                  <a:srgbClr val="002060"/>
                </a:solidFill>
                <a:latin typeface="Calibri" pitchFamily="18"/>
                <a:ea typeface="Arial Unicode MS" pitchFamily="2"/>
                <a:cs typeface="Tahoma" pitchFamily="2"/>
              </a:rPr>
              <a:t>into</a:t>
            </a:r>
            <a:r>
              <a:rPr lang="de-DE" sz="2400" b="1" kern="0" dirty="0">
                <a:solidFill>
                  <a:srgbClr val="002060"/>
                </a:solidFill>
                <a:latin typeface="Calibri" pitchFamily="18"/>
                <a:ea typeface="Arial Unicode MS" pitchFamily="2"/>
                <a:cs typeface="Tahoma" pitchFamily="2"/>
              </a:rPr>
              <a:t> </a:t>
            </a:r>
            <a:r>
              <a:rPr lang="de-DE" sz="2400" b="1" kern="0" dirty="0" err="1">
                <a:solidFill>
                  <a:srgbClr val="002060"/>
                </a:solidFill>
                <a:latin typeface="Calibri" pitchFamily="18"/>
                <a:ea typeface="Arial Unicode MS" pitchFamily="2"/>
                <a:cs typeface="Tahoma" pitchFamily="2"/>
              </a:rPr>
              <a:t>consideration</a:t>
            </a:r>
            <a:r>
              <a:rPr lang="de-DE" sz="2400" b="1" kern="0" dirty="0">
                <a:solidFill>
                  <a:srgbClr val="002060"/>
                </a:solidFill>
                <a:latin typeface="Calibri" pitchFamily="18"/>
                <a:ea typeface="Arial Unicode MS" pitchFamily="2"/>
                <a:cs typeface="Tahoma" pitchFamily="2"/>
              </a:rPr>
              <a:t> </a:t>
            </a:r>
            <a:r>
              <a:rPr lang="de-DE" sz="2400" b="1" kern="0" dirty="0" err="1">
                <a:solidFill>
                  <a:srgbClr val="002060"/>
                </a:solidFill>
                <a:latin typeface="Calibri" pitchFamily="18"/>
                <a:ea typeface="Arial Unicode MS" pitchFamily="2"/>
                <a:cs typeface="Tahoma" pitchFamily="2"/>
              </a:rPr>
              <a:t>by</a:t>
            </a:r>
            <a:r>
              <a:rPr lang="de-DE" sz="2400" b="1" kern="0" dirty="0">
                <a:solidFill>
                  <a:srgbClr val="002060"/>
                </a:solidFill>
                <a:latin typeface="Calibri" pitchFamily="18"/>
                <a:ea typeface="Arial Unicode MS" pitchFamily="2"/>
                <a:cs typeface="Tahoma" pitchFamily="2"/>
              </a:rPr>
              <a:t> </a:t>
            </a:r>
            <a:r>
              <a:rPr lang="de-DE" sz="2400" b="1" kern="0" dirty="0" err="1">
                <a:solidFill>
                  <a:srgbClr val="002060"/>
                </a:solidFill>
                <a:latin typeface="Calibri" pitchFamily="18"/>
                <a:ea typeface="Arial Unicode MS" pitchFamily="2"/>
                <a:cs typeface="Tahoma" pitchFamily="2"/>
              </a:rPr>
              <a:t>exception</a:t>
            </a:r>
            <a:r>
              <a:rPr lang="de-DE" sz="2400" b="1" kern="0" dirty="0">
                <a:solidFill>
                  <a:srgbClr val="002060"/>
                </a:solidFill>
                <a:latin typeface="Calibri" pitchFamily="18"/>
                <a:ea typeface="Arial Unicode MS" pitchFamily="2"/>
                <a:cs typeface="Tahoma" pitchFamily="2"/>
              </a:rPr>
              <a:t> and </a:t>
            </a:r>
            <a:r>
              <a:rPr lang="de-DE" sz="2400" b="1" kern="0" dirty="0" err="1">
                <a:solidFill>
                  <a:srgbClr val="002060"/>
                </a:solidFill>
                <a:latin typeface="Calibri" pitchFamily="18"/>
                <a:ea typeface="Arial Unicode MS" pitchFamily="2"/>
                <a:cs typeface="Tahoma" pitchFamily="2"/>
              </a:rPr>
              <a:t>limitation</a:t>
            </a:r>
            <a:r>
              <a:rPr lang="de-DE" sz="2400" b="1" kern="0" dirty="0">
                <a:solidFill>
                  <a:srgbClr val="002060"/>
                </a:solidFill>
                <a:latin typeface="Calibri" pitchFamily="18"/>
                <a:ea typeface="Arial Unicode MS" pitchFamily="2"/>
                <a:cs typeface="Tahoma" pitchFamily="2"/>
              </a:rPr>
              <a:t> </a:t>
            </a:r>
            <a:r>
              <a:rPr lang="de-DE" sz="2400" b="1" kern="0" dirty="0" err="1">
                <a:solidFill>
                  <a:srgbClr val="002060"/>
                </a:solidFill>
                <a:latin typeface="Calibri" pitchFamily="18"/>
                <a:ea typeface="Arial Unicode MS" pitchFamily="2"/>
                <a:cs typeface="Tahoma" pitchFamily="2"/>
              </a:rPr>
              <a:t>t</a:t>
            </a:r>
            <a:r>
              <a:rPr lang="de-DE" sz="2000" kern="0" dirty="0" err="1">
                <a:solidFill>
                  <a:srgbClr val="002060"/>
                </a:solidFill>
                <a:latin typeface="Calibri" pitchFamily="18"/>
                <a:ea typeface="Arial Unicode MS" pitchFamily="2"/>
                <a:cs typeface="Tahoma" pitchFamily="2"/>
              </a:rPr>
              <a:t>o</a:t>
            </a:r>
            <a:r>
              <a:rPr lang="de-DE" sz="2000" kern="0" dirty="0">
                <a:solidFill>
                  <a:srgbClr val="002060"/>
                </a:solidFill>
                <a:latin typeface="Calibri" pitchFamily="18"/>
                <a:ea typeface="Arial Unicode MS" pitchFamily="2"/>
                <a:cs typeface="Tahoma" pitchFamily="2"/>
              </a:rPr>
              <a:t> </a:t>
            </a:r>
            <a:r>
              <a:rPr lang="de-DE" sz="2000" kern="0" dirty="0" err="1">
                <a:solidFill>
                  <a:srgbClr val="002060"/>
                </a:solidFill>
                <a:latin typeface="Calibri" pitchFamily="18"/>
                <a:ea typeface="Arial Unicode MS" pitchFamily="2"/>
                <a:cs typeface="Tahoma" pitchFamily="2"/>
              </a:rPr>
              <a:t>exclusive</a:t>
            </a:r>
            <a:r>
              <a:rPr lang="de-DE" sz="2000" kern="0" dirty="0">
                <a:solidFill>
                  <a:srgbClr val="002060"/>
                </a:solidFill>
                <a:latin typeface="Calibri" pitchFamily="18"/>
                <a:ea typeface="Arial Unicode MS" pitchFamily="2"/>
                <a:cs typeface="Tahoma" pitchFamily="2"/>
              </a:rPr>
              <a:t> </a:t>
            </a:r>
            <a:r>
              <a:rPr lang="de-DE" sz="2000" kern="0" dirty="0" err="1">
                <a:solidFill>
                  <a:srgbClr val="002060"/>
                </a:solidFill>
                <a:latin typeface="Calibri" pitchFamily="18"/>
                <a:ea typeface="Arial Unicode MS" pitchFamily="2"/>
                <a:cs typeface="Tahoma" pitchFamily="2"/>
              </a:rPr>
              <a:t>rights</a:t>
            </a:r>
            <a:r>
              <a:rPr lang="de-DE" sz="2000" kern="0" dirty="0">
                <a:solidFill>
                  <a:srgbClr val="002060"/>
                </a:solidFill>
                <a:latin typeface="Calibri" pitchFamily="18"/>
                <a:ea typeface="Arial Unicode MS" pitchFamily="2"/>
                <a:cs typeface="Tahoma" pitchFamily="2"/>
              </a:rPr>
              <a:t> of </a:t>
            </a:r>
            <a:r>
              <a:rPr lang="de-DE" sz="2000" kern="0" dirty="0" err="1">
                <a:solidFill>
                  <a:srgbClr val="002060"/>
                </a:solidFill>
                <a:latin typeface="Calibri" pitchFamily="18"/>
                <a:ea typeface="Arial Unicode MS" pitchFamily="2"/>
                <a:cs typeface="Tahoma" pitchFamily="2"/>
              </a:rPr>
              <a:t>the</a:t>
            </a:r>
            <a:r>
              <a:rPr lang="de-DE" sz="2000" kern="0" dirty="0">
                <a:solidFill>
                  <a:srgbClr val="002060"/>
                </a:solidFill>
                <a:latin typeface="Calibri" pitchFamily="18"/>
                <a:ea typeface="Arial Unicode MS" pitchFamily="2"/>
                <a:cs typeface="Tahoma" pitchFamily="2"/>
              </a:rPr>
              <a:t> </a:t>
            </a:r>
            <a:r>
              <a:rPr lang="de-DE" sz="2000" kern="0" dirty="0" err="1" smtClean="0">
                <a:solidFill>
                  <a:srgbClr val="002060"/>
                </a:solidFill>
                <a:latin typeface="Calibri" pitchFamily="18"/>
                <a:ea typeface="Arial Unicode MS" pitchFamily="2"/>
                <a:cs typeface="Tahoma" pitchFamily="2"/>
              </a:rPr>
              <a:t>right-holders</a:t>
            </a:r>
            <a:endParaRPr lang="de-DE" sz="2000" kern="0" dirty="0">
              <a:solidFill>
                <a:srgbClr val="002060"/>
              </a:solidFill>
              <a:latin typeface="Calibri" pitchFamily="18"/>
              <a:ea typeface="Arial Unicode MS" pitchFamily="2"/>
              <a:cs typeface="Tahoma" pitchFamily="2"/>
            </a:endParaRPr>
          </a:p>
        </p:txBody>
      </p:sp>
      <p:sp>
        <p:nvSpPr>
          <p:cNvPr id="11" name="Textfeld 8"/>
          <p:cNvSpPr txBox="1"/>
          <p:nvPr/>
        </p:nvSpPr>
        <p:spPr>
          <a:xfrm>
            <a:off x="155129" y="3429000"/>
            <a:ext cx="8715375" cy="1066800"/>
          </a:xfrm>
          <a:prstGeom prst="rect">
            <a:avLst/>
          </a:prstGeom>
          <a:noFill/>
          <a:ln>
            <a:noFill/>
          </a:ln>
        </p:spPr>
        <p:txBody>
          <a:bodyPr anchorCtr="1" compatLnSpc="0">
            <a:spAutoFit/>
          </a:bodyPr>
          <a:lstStyle/>
          <a:p>
            <a:pPr algn="ctr" fontAlgn="auto">
              <a:lnSpc>
                <a:spcPct val="150000"/>
              </a:lnSpc>
              <a:spcBef>
                <a:spcPts val="0"/>
              </a:spcBef>
              <a:spcAft>
                <a:spcPts val="0"/>
              </a:spcAft>
              <a:defRPr sz="1800" b="0" i="0" u="none" strike="noStrike" kern="0" cap="none" spc="0" baseline="0">
                <a:solidFill>
                  <a:srgbClr val="000000"/>
                </a:solidFill>
                <a:uFillTx/>
              </a:defRPr>
            </a:pPr>
            <a:r>
              <a:rPr lang="de-DE" sz="2000" kern="0" dirty="0" err="1">
                <a:solidFill>
                  <a:srgbClr val="002060"/>
                </a:solidFill>
                <a:latin typeface="Calibri" pitchFamily="18"/>
                <a:ea typeface="Arial Unicode MS" pitchFamily="2"/>
                <a:cs typeface="Tahoma" pitchFamily="2"/>
              </a:rPr>
              <a:t>Exceptions</a:t>
            </a:r>
            <a:r>
              <a:rPr lang="de-DE" sz="2000" kern="0" dirty="0">
                <a:solidFill>
                  <a:srgbClr val="002060"/>
                </a:solidFill>
                <a:latin typeface="Calibri" pitchFamily="18"/>
                <a:ea typeface="Arial Unicode MS" pitchFamily="2"/>
                <a:cs typeface="Tahoma" pitchFamily="2"/>
              </a:rPr>
              <a:t> and </a:t>
            </a:r>
            <a:r>
              <a:rPr lang="de-DE" sz="2000" kern="0" dirty="0" err="1">
                <a:solidFill>
                  <a:srgbClr val="002060"/>
                </a:solidFill>
                <a:latin typeface="Calibri" pitchFamily="18"/>
                <a:ea typeface="Arial Unicode MS" pitchFamily="2"/>
                <a:cs typeface="Tahoma" pitchFamily="2"/>
              </a:rPr>
              <a:t>limitations</a:t>
            </a:r>
            <a:r>
              <a:rPr lang="de-DE" sz="2000" kern="0" dirty="0">
                <a:solidFill>
                  <a:srgbClr val="002060"/>
                </a:solidFill>
                <a:latin typeface="Calibri" pitchFamily="18"/>
                <a:ea typeface="Arial Unicode MS" pitchFamily="2"/>
                <a:cs typeface="Tahoma" pitchFamily="2"/>
              </a:rPr>
              <a:t> </a:t>
            </a:r>
            <a:r>
              <a:rPr lang="de-DE" sz="2000" kern="0" dirty="0" err="1">
                <a:solidFill>
                  <a:srgbClr val="002060"/>
                </a:solidFill>
                <a:latin typeface="Calibri" pitchFamily="18"/>
                <a:ea typeface="Arial Unicode MS" pitchFamily="2"/>
                <a:cs typeface="Tahoma" pitchFamily="2"/>
              </a:rPr>
              <a:t>are</a:t>
            </a:r>
            <a:r>
              <a:rPr lang="de-DE" sz="2000" kern="0" dirty="0">
                <a:solidFill>
                  <a:srgbClr val="002060"/>
                </a:solidFill>
                <a:latin typeface="Calibri" pitchFamily="18"/>
                <a:ea typeface="Arial Unicode MS" pitchFamily="2"/>
                <a:cs typeface="Tahoma" pitchFamily="2"/>
              </a:rPr>
              <a:t> </a:t>
            </a:r>
            <a:r>
              <a:rPr lang="de-DE" sz="2000" kern="0" dirty="0" err="1">
                <a:solidFill>
                  <a:srgbClr val="002060"/>
                </a:solidFill>
                <a:latin typeface="Calibri" pitchFamily="18"/>
                <a:ea typeface="Arial Unicode MS" pitchFamily="2"/>
                <a:cs typeface="Tahoma" pitchFamily="2"/>
              </a:rPr>
              <a:t>only</a:t>
            </a:r>
            <a:r>
              <a:rPr lang="de-DE" sz="2000" kern="0" dirty="0">
                <a:solidFill>
                  <a:srgbClr val="002060"/>
                </a:solidFill>
                <a:latin typeface="Calibri" pitchFamily="18"/>
                <a:ea typeface="Arial Unicode MS" pitchFamily="2"/>
                <a:cs typeface="Tahoma" pitchFamily="2"/>
              </a:rPr>
              <a:t> </a:t>
            </a:r>
            <a:r>
              <a:rPr lang="de-DE" sz="2000" kern="0" dirty="0" err="1">
                <a:solidFill>
                  <a:srgbClr val="002060"/>
                </a:solidFill>
                <a:latin typeface="Calibri" pitchFamily="18"/>
                <a:ea typeface="Arial Unicode MS" pitchFamily="2"/>
                <a:cs typeface="Tahoma" pitchFamily="2"/>
              </a:rPr>
              <a:t>allowed</a:t>
            </a:r>
            <a:r>
              <a:rPr lang="de-DE" sz="2000" kern="0" dirty="0">
                <a:solidFill>
                  <a:srgbClr val="002060"/>
                </a:solidFill>
                <a:latin typeface="Calibri" pitchFamily="18"/>
                <a:ea typeface="Arial Unicode MS" pitchFamily="2"/>
                <a:cs typeface="Tahoma" pitchFamily="2"/>
              </a:rPr>
              <a:t> </a:t>
            </a:r>
            <a:r>
              <a:rPr lang="de-DE" sz="2000" kern="0" dirty="0" err="1">
                <a:solidFill>
                  <a:srgbClr val="002060"/>
                </a:solidFill>
                <a:latin typeface="Calibri" pitchFamily="18"/>
                <a:ea typeface="Arial Unicode MS" pitchFamily="2"/>
                <a:cs typeface="Tahoma" pitchFamily="2"/>
              </a:rPr>
              <a:t>if</a:t>
            </a:r>
            <a:r>
              <a:rPr lang="de-DE" sz="2000" kern="0" dirty="0">
                <a:solidFill>
                  <a:srgbClr val="002060"/>
                </a:solidFill>
                <a:latin typeface="Calibri" pitchFamily="18"/>
                <a:ea typeface="Arial Unicode MS" pitchFamily="2"/>
                <a:cs typeface="Tahoma" pitchFamily="2"/>
              </a:rPr>
              <a:t> and </a:t>
            </a:r>
            <a:r>
              <a:rPr lang="de-DE" sz="2000" kern="0" dirty="0" err="1">
                <a:solidFill>
                  <a:srgbClr val="002060"/>
                </a:solidFill>
                <a:latin typeface="Calibri" pitchFamily="18"/>
                <a:ea typeface="Arial Unicode MS" pitchFamily="2"/>
                <a:cs typeface="Tahoma" pitchFamily="2"/>
              </a:rPr>
              <a:t>when</a:t>
            </a:r>
            <a:r>
              <a:rPr lang="de-DE" sz="2000" kern="0" dirty="0">
                <a:solidFill>
                  <a:srgbClr val="002060"/>
                </a:solidFill>
                <a:latin typeface="Calibri" pitchFamily="18"/>
                <a:ea typeface="Arial Unicode MS" pitchFamily="2"/>
                <a:cs typeface="Tahoma" pitchFamily="2"/>
              </a:rPr>
              <a:t> </a:t>
            </a:r>
            <a:r>
              <a:rPr lang="de-DE" sz="2000" kern="0" dirty="0" err="1">
                <a:solidFill>
                  <a:srgbClr val="002060"/>
                </a:solidFill>
                <a:latin typeface="Calibri" pitchFamily="18"/>
                <a:ea typeface="Arial Unicode MS" pitchFamily="2"/>
                <a:cs typeface="Tahoma" pitchFamily="2"/>
              </a:rPr>
              <a:t>they</a:t>
            </a:r>
            <a:r>
              <a:rPr lang="de-DE" sz="2000" kern="0" dirty="0">
                <a:solidFill>
                  <a:srgbClr val="002060"/>
                </a:solidFill>
                <a:latin typeface="Calibri" pitchFamily="18"/>
                <a:ea typeface="Arial Unicode MS" pitchFamily="2"/>
                <a:cs typeface="Tahoma" pitchFamily="2"/>
              </a:rPr>
              <a:t> </a:t>
            </a:r>
            <a:r>
              <a:rPr lang="de-DE" sz="2000" kern="0" dirty="0" err="1">
                <a:solidFill>
                  <a:srgbClr val="002060"/>
                </a:solidFill>
                <a:latin typeface="Calibri" pitchFamily="18"/>
                <a:ea typeface="Arial Unicode MS" pitchFamily="2"/>
                <a:cs typeface="Tahoma" pitchFamily="2"/>
              </a:rPr>
              <a:t>comply</a:t>
            </a:r>
            <a:r>
              <a:rPr lang="de-DE" sz="2000" kern="0" dirty="0">
                <a:solidFill>
                  <a:srgbClr val="002060"/>
                </a:solidFill>
                <a:latin typeface="Calibri" pitchFamily="18"/>
                <a:ea typeface="Arial Unicode MS" pitchFamily="2"/>
                <a:cs typeface="Tahoma" pitchFamily="2"/>
              </a:rPr>
              <a:t> </a:t>
            </a:r>
            <a:r>
              <a:rPr lang="de-DE" sz="2000" kern="0" dirty="0" err="1">
                <a:solidFill>
                  <a:srgbClr val="002060"/>
                </a:solidFill>
                <a:latin typeface="Calibri" pitchFamily="18"/>
                <a:ea typeface="Arial Unicode MS" pitchFamily="2"/>
                <a:cs typeface="Tahoma" pitchFamily="2"/>
              </a:rPr>
              <a:t>with</a:t>
            </a:r>
            <a:r>
              <a:rPr lang="de-DE" sz="2000" kern="0" dirty="0">
                <a:solidFill>
                  <a:srgbClr val="002060"/>
                </a:solidFill>
                <a:latin typeface="Calibri" pitchFamily="18"/>
                <a:ea typeface="Arial Unicode MS" pitchFamily="2"/>
                <a:cs typeface="Tahoma" pitchFamily="2"/>
              </a:rPr>
              <a:t> a </a:t>
            </a:r>
            <a:r>
              <a:rPr lang="de-DE" sz="2400" b="1" kern="0" dirty="0">
                <a:solidFill>
                  <a:srgbClr val="002060"/>
                </a:solidFill>
                <a:latin typeface="Calibri" pitchFamily="18"/>
                <a:ea typeface="Arial Unicode MS" pitchFamily="2"/>
                <a:cs typeface="Tahoma" pitchFamily="2"/>
              </a:rPr>
              <a:t>strong </a:t>
            </a:r>
            <a:r>
              <a:rPr lang="de-DE" sz="2400" b="1" kern="0" dirty="0" err="1">
                <a:solidFill>
                  <a:srgbClr val="002060"/>
                </a:solidFill>
                <a:latin typeface="Calibri" pitchFamily="18"/>
                <a:ea typeface="Arial Unicode MS" pitchFamily="2"/>
                <a:cs typeface="Tahoma" pitchFamily="2"/>
              </a:rPr>
              <a:t>interpretation</a:t>
            </a:r>
            <a:r>
              <a:rPr lang="de-DE" sz="2400" b="1" kern="0" dirty="0">
                <a:solidFill>
                  <a:srgbClr val="002060"/>
                </a:solidFill>
                <a:latin typeface="Calibri" pitchFamily="18"/>
                <a:ea typeface="Arial Unicode MS" pitchFamily="2"/>
                <a:cs typeface="Tahoma" pitchFamily="2"/>
              </a:rPr>
              <a:t> of </a:t>
            </a:r>
            <a:r>
              <a:rPr lang="de-DE" sz="2400" b="1" kern="0" dirty="0" err="1">
                <a:solidFill>
                  <a:srgbClr val="002060"/>
                </a:solidFill>
                <a:latin typeface="Calibri" pitchFamily="18"/>
                <a:ea typeface="Arial Unicode MS" pitchFamily="2"/>
                <a:cs typeface="Tahoma" pitchFamily="2"/>
              </a:rPr>
              <a:t>the</a:t>
            </a:r>
            <a:r>
              <a:rPr lang="de-DE" sz="2400" b="1" kern="0" dirty="0">
                <a:solidFill>
                  <a:srgbClr val="002060"/>
                </a:solidFill>
                <a:latin typeface="Calibri" pitchFamily="18"/>
                <a:ea typeface="Arial Unicode MS" pitchFamily="2"/>
                <a:cs typeface="Tahoma" pitchFamily="2"/>
              </a:rPr>
              <a:t> </a:t>
            </a:r>
            <a:r>
              <a:rPr lang="de-DE" sz="2400" b="1" kern="0" dirty="0" err="1">
                <a:solidFill>
                  <a:srgbClr val="002060"/>
                </a:solidFill>
                <a:latin typeface="Calibri" pitchFamily="18"/>
                <a:ea typeface="Arial Unicode MS" pitchFamily="2"/>
                <a:cs typeface="Tahoma" pitchFamily="2"/>
              </a:rPr>
              <a:t>three-step-test</a:t>
            </a:r>
            <a:r>
              <a:rPr lang="de-DE" sz="2400" b="1" kern="0" dirty="0">
                <a:solidFill>
                  <a:srgbClr val="002060"/>
                </a:solidFill>
                <a:latin typeface="Calibri" pitchFamily="18"/>
                <a:ea typeface="Arial Unicode MS" pitchFamily="2"/>
                <a:cs typeface="Tahoma" pitchFamily="2"/>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4"/>
          <p:cNvSpPr txBox="1"/>
          <p:nvPr/>
        </p:nvSpPr>
        <p:spPr>
          <a:xfrm>
            <a:off x="8269288" y="6259513"/>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a:solidFill>
                <a:srgbClr val="002060"/>
              </a:solidFill>
              <a:latin typeface="Times New Roman" pitchFamily="18"/>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AA4724AF-78F7-4A47-AF6F-105D8C3BABA6}" type="slidenum">
              <a:rPr lang="de-DE" sz="1400" kern="0">
                <a:solidFill>
                  <a:srgbClr val="002060"/>
                </a:solidFill>
                <a:latin typeface="Times New Roman" pitchFamily="18"/>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14</a:t>
            </a:fld>
            <a:endParaRPr lang="de-DE" sz="1400" kern="0">
              <a:solidFill>
                <a:srgbClr val="002060"/>
              </a:solidFill>
              <a:latin typeface="Times New Roman" pitchFamily="18"/>
              <a:ea typeface="Arial Unicode MS" pitchFamily="2"/>
              <a:cs typeface="Tahoma" pitchFamily="2"/>
            </a:endParaRPr>
          </a:p>
        </p:txBody>
      </p:sp>
      <p:sp>
        <p:nvSpPr>
          <p:cNvPr id="4" name="Freihandform 2"/>
          <p:cNvSpPr/>
          <p:nvPr/>
        </p:nvSpPr>
        <p:spPr>
          <a:xfrm>
            <a:off x="323528" y="1196752"/>
            <a:ext cx="8215313" cy="353872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lIns="90004" tIns="46798" rIns="90004" bIns="46798" compatLnSpc="0">
            <a:spAutoFit/>
          </a:bodyPr>
          <a:lstStyle/>
          <a:p>
            <a:pPr fontAlgn="auto">
              <a:spcBef>
                <a:spcPts val="0"/>
              </a:spcBef>
              <a:spcAft>
                <a:spcPts val="0"/>
              </a:spcAft>
              <a:defRPr sz="1800" b="0" i="0" u="none" strike="noStrike" kern="0" cap="none" spc="0" baseline="0">
                <a:solidFill>
                  <a:srgbClr val="000000"/>
                </a:solidFill>
                <a:uFillTx/>
              </a:defRPr>
            </a:pPr>
            <a:r>
              <a:rPr lang="de-DE" sz="2000" b="1" i="1" kern="0" dirty="0" err="1">
                <a:solidFill>
                  <a:srgbClr val="002060"/>
                </a:solidFill>
                <a:latin typeface="Calibri" pitchFamily="34"/>
                <a:ea typeface="Arial Unicode MS" pitchFamily="2"/>
                <a:cs typeface="Tahoma" pitchFamily="2"/>
              </a:rPr>
              <a:t>Article</a:t>
            </a:r>
            <a:r>
              <a:rPr lang="de-DE" sz="2000" b="1" i="1" kern="0" dirty="0">
                <a:solidFill>
                  <a:srgbClr val="002060"/>
                </a:solidFill>
                <a:latin typeface="Calibri" pitchFamily="34"/>
                <a:ea typeface="Arial Unicode MS" pitchFamily="2"/>
                <a:cs typeface="Tahoma" pitchFamily="2"/>
              </a:rPr>
              <a:t> </a:t>
            </a:r>
            <a:r>
              <a:rPr lang="de-DE" sz="2000" b="1" i="1" kern="0" dirty="0" smtClean="0">
                <a:solidFill>
                  <a:srgbClr val="002060"/>
                </a:solidFill>
                <a:latin typeface="Calibri" pitchFamily="34"/>
                <a:ea typeface="Arial Unicode MS" pitchFamily="2"/>
                <a:cs typeface="Tahoma" pitchFamily="2"/>
              </a:rPr>
              <a:t>13 Limitations </a:t>
            </a:r>
            <a:r>
              <a:rPr lang="de-DE" sz="2000" b="1" i="1" kern="0" dirty="0">
                <a:solidFill>
                  <a:srgbClr val="002060"/>
                </a:solidFill>
                <a:latin typeface="Calibri" pitchFamily="34"/>
                <a:ea typeface="Arial Unicode MS" pitchFamily="2"/>
                <a:cs typeface="Tahoma" pitchFamily="2"/>
              </a:rPr>
              <a:t>and </a:t>
            </a:r>
            <a:r>
              <a:rPr lang="de-DE" sz="2000" b="1" i="1" kern="0" dirty="0" err="1" smtClean="0">
                <a:solidFill>
                  <a:srgbClr val="002060"/>
                </a:solidFill>
                <a:latin typeface="Calibri" pitchFamily="34"/>
                <a:ea typeface="Arial Unicode MS" pitchFamily="2"/>
                <a:cs typeface="Tahoma" pitchFamily="2"/>
              </a:rPr>
              <a:t>Exceptions</a:t>
            </a:r>
            <a:r>
              <a:rPr lang="de-DE" sz="2000" b="1" i="1" kern="0" dirty="0" smtClean="0">
                <a:solidFill>
                  <a:srgbClr val="002060"/>
                </a:solidFill>
                <a:latin typeface="Calibri" pitchFamily="34"/>
                <a:ea typeface="Arial Unicode MS" pitchFamily="2"/>
                <a:cs typeface="Tahoma" pitchFamily="2"/>
              </a:rPr>
              <a:t>   [TRIPS/WTO]</a:t>
            </a:r>
            <a:endParaRPr lang="de-DE" sz="2000" b="1" i="1" kern="0" dirty="0">
              <a:solidFill>
                <a:srgbClr val="002060"/>
              </a:solidFill>
              <a:latin typeface="Calibri" pitchFamily="34"/>
              <a:ea typeface="Arial Unicode MS" pitchFamily="2"/>
              <a:cs typeface="Tahoma" pitchFamily="2"/>
            </a:endParaRPr>
          </a:p>
          <a:p>
            <a:pPr fontAlgn="auto">
              <a:spcBef>
                <a:spcPts val="0"/>
              </a:spcBef>
              <a:spcAft>
                <a:spcPts val="0"/>
              </a:spcAft>
              <a:defRPr sz="1800" b="0" i="0" u="none" strike="noStrike" kern="0" cap="none" spc="0" baseline="0">
                <a:solidFill>
                  <a:srgbClr val="000000"/>
                </a:solidFill>
                <a:uFillTx/>
              </a:defRPr>
            </a:pPr>
            <a:endParaRPr lang="de-DE" sz="2000" b="1" i="1" kern="0" dirty="0">
              <a:solidFill>
                <a:srgbClr val="002060"/>
              </a:solidFill>
              <a:latin typeface="Calibri" pitchFamily="34"/>
              <a:ea typeface="Arial Unicode MS" pitchFamily="2"/>
              <a:cs typeface="Tahoma" pitchFamily="2"/>
            </a:endParaRPr>
          </a:p>
          <a:p>
            <a:pPr marL="361950" indent="-361950" fontAlgn="auto">
              <a:lnSpc>
                <a:spcPct val="150000"/>
              </a:lnSpc>
              <a:spcBef>
                <a:spcPts val="0"/>
              </a:spcBef>
              <a:spcAft>
                <a:spcPts val="0"/>
              </a:spcAft>
              <a:defRPr sz="1800" b="0" i="0" u="none" strike="noStrike" kern="0" cap="none" spc="0" baseline="0">
                <a:solidFill>
                  <a:srgbClr val="000000"/>
                </a:solidFill>
                <a:uFillTx/>
              </a:defRPr>
            </a:pPr>
            <a:r>
              <a:rPr lang="en-US" sz="2000" b="1" kern="0" dirty="0" smtClean="0">
                <a:solidFill>
                  <a:srgbClr val="002060"/>
                </a:solidFill>
                <a:latin typeface="Calibri" pitchFamily="34"/>
                <a:ea typeface="Arial Unicode MS" pitchFamily="2"/>
                <a:cs typeface="Tahoma" pitchFamily="2"/>
              </a:rPr>
              <a:t>(1) Members </a:t>
            </a:r>
            <a:r>
              <a:rPr lang="en-US" sz="2000" b="1" kern="0" dirty="0">
                <a:solidFill>
                  <a:srgbClr val="002060"/>
                </a:solidFill>
                <a:latin typeface="Calibri" pitchFamily="34"/>
                <a:ea typeface="Arial Unicode MS" pitchFamily="2"/>
                <a:cs typeface="Tahoma" pitchFamily="2"/>
              </a:rPr>
              <a:t>shall confine limitations or exceptions to exclusive rights to certain special cases which</a:t>
            </a:r>
          </a:p>
          <a:p>
            <a:pPr fontAlgn="auto">
              <a:spcBef>
                <a:spcPts val="0"/>
              </a:spcBef>
              <a:spcAft>
                <a:spcPts val="0"/>
              </a:spcAft>
              <a:defRPr sz="1800" b="0" i="0" u="none" strike="noStrike" kern="0" cap="none" spc="0" baseline="0">
                <a:solidFill>
                  <a:srgbClr val="000000"/>
                </a:solidFill>
                <a:uFillTx/>
              </a:defRPr>
            </a:pPr>
            <a:endParaRPr lang="en-US" sz="2000" b="1" kern="0" dirty="0">
              <a:solidFill>
                <a:srgbClr val="002060"/>
              </a:solidFill>
              <a:latin typeface="Calibri" pitchFamily="34"/>
              <a:ea typeface="Arial Unicode MS" pitchFamily="2"/>
              <a:cs typeface="Tahoma" pitchFamily="2"/>
            </a:endParaRPr>
          </a:p>
          <a:p>
            <a:pPr fontAlgn="auto">
              <a:spcBef>
                <a:spcPts val="0"/>
              </a:spcBef>
              <a:spcAft>
                <a:spcPts val="0"/>
              </a:spcAft>
              <a:defRPr sz="1800" b="0" i="0" u="none" strike="noStrike" kern="0" cap="none" spc="0" baseline="0">
                <a:solidFill>
                  <a:srgbClr val="000000"/>
                </a:solidFill>
                <a:uFillTx/>
              </a:defRPr>
            </a:pPr>
            <a:r>
              <a:rPr lang="en-US" sz="2000" b="1" kern="0" dirty="0" smtClean="0">
                <a:solidFill>
                  <a:srgbClr val="002060"/>
                </a:solidFill>
                <a:latin typeface="Calibri" pitchFamily="34"/>
                <a:ea typeface="Arial Unicode MS" pitchFamily="2"/>
                <a:cs typeface="Tahoma" pitchFamily="2"/>
              </a:rPr>
              <a:t>(2) do </a:t>
            </a:r>
            <a:r>
              <a:rPr lang="en-US" sz="2000" b="1" kern="0" dirty="0">
                <a:solidFill>
                  <a:srgbClr val="002060"/>
                </a:solidFill>
                <a:latin typeface="Calibri" pitchFamily="34"/>
                <a:ea typeface="Arial Unicode MS" pitchFamily="2"/>
                <a:cs typeface="Tahoma" pitchFamily="2"/>
              </a:rPr>
              <a:t>not conflict with a normal exploitation of the </a:t>
            </a:r>
            <a:r>
              <a:rPr lang="en-US" sz="2000" b="1" kern="0" dirty="0" smtClean="0">
                <a:solidFill>
                  <a:srgbClr val="002060"/>
                </a:solidFill>
                <a:latin typeface="Calibri" pitchFamily="34"/>
                <a:ea typeface="Arial Unicode MS" pitchFamily="2"/>
                <a:cs typeface="Tahoma" pitchFamily="2"/>
              </a:rPr>
              <a:t>work</a:t>
            </a:r>
          </a:p>
          <a:p>
            <a:pPr fontAlgn="auto">
              <a:spcBef>
                <a:spcPts val="0"/>
              </a:spcBef>
              <a:spcAft>
                <a:spcPts val="0"/>
              </a:spcAft>
              <a:defRPr sz="1800" b="0" i="0" u="none" strike="noStrike" kern="0" cap="none" spc="0" baseline="0">
                <a:solidFill>
                  <a:srgbClr val="000000"/>
                </a:solidFill>
                <a:uFillTx/>
              </a:defRPr>
            </a:pPr>
            <a:endParaRPr lang="en-US" sz="2000" b="1" kern="0" dirty="0" smtClean="0">
              <a:solidFill>
                <a:srgbClr val="002060"/>
              </a:solidFill>
              <a:latin typeface="Calibri" pitchFamily="34"/>
              <a:ea typeface="Arial Unicode MS" pitchFamily="2"/>
              <a:cs typeface="Tahoma" pitchFamily="2"/>
            </a:endParaRPr>
          </a:p>
          <a:p>
            <a:pPr marL="361950" indent="-361950" fontAlgn="auto">
              <a:lnSpc>
                <a:spcPct val="150000"/>
              </a:lnSpc>
              <a:spcBef>
                <a:spcPts val="0"/>
              </a:spcBef>
              <a:spcAft>
                <a:spcPts val="0"/>
              </a:spcAft>
              <a:defRPr sz="1800" b="0" i="0" u="none" strike="noStrike" kern="0" cap="none" spc="0" baseline="0">
                <a:solidFill>
                  <a:srgbClr val="000000"/>
                </a:solidFill>
                <a:uFillTx/>
              </a:defRPr>
            </a:pPr>
            <a:r>
              <a:rPr lang="en-US" sz="2000" b="1" kern="0" dirty="0" smtClean="0">
                <a:solidFill>
                  <a:srgbClr val="002060"/>
                </a:solidFill>
                <a:latin typeface="Calibri" pitchFamily="34"/>
                <a:ea typeface="Arial Unicode MS" pitchFamily="2"/>
                <a:cs typeface="Tahoma" pitchFamily="2"/>
              </a:rPr>
              <a:t>(3) and </a:t>
            </a:r>
            <a:r>
              <a:rPr lang="en-US" sz="2000" b="1" kern="0" dirty="0">
                <a:solidFill>
                  <a:srgbClr val="002060"/>
                </a:solidFill>
                <a:latin typeface="Calibri" pitchFamily="34"/>
                <a:ea typeface="Arial Unicode MS" pitchFamily="2"/>
                <a:cs typeface="Tahoma" pitchFamily="2"/>
              </a:rPr>
              <a:t>do not unreasonably prejudice  the legitimate interests of the </a:t>
            </a:r>
            <a:r>
              <a:rPr lang="en-US" sz="2000" b="1" kern="0" dirty="0" smtClean="0">
                <a:solidFill>
                  <a:srgbClr val="002060"/>
                </a:solidFill>
                <a:latin typeface="Calibri" pitchFamily="34"/>
                <a:ea typeface="Arial Unicode MS" pitchFamily="2"/>
                <a:cs typeface="Tahoma" pitchFamily="2"/>
              </a:rPr>
              <a:t>right holder</a:t>
            </a:r>
            <a:r>
              <a:rPr lang="en-US" sz="2000" b="1" kern="0" dirty="0">
                <a:solidFill>
                  <a:srgbClr val="002060"/>
                </a:solidFill>
                <a:latin typeface="Calibri" pitchFamily="34"/>
                <a:ea typeface="Arial Unicode MS" pitchFamily="2"/>
                <a:cs typeface="Tahoma" pitchFamily="2"/>
              </a:rPr>
              <a:t>.</a:t>
            </a:r>
          </a:p>
        </p:txBody>
      </p:sp>
      <p:sp>
        <p:nvSpPr>
          <p:cNvPr id="25605" name="Rectangle 2"/>
          <p:cNvSpPr txBox="1">
            <a:spLocks noGrp="1"/>
          </p:cNvSpPr>
          <p:nvPr>
            <p:ph type="title" idx="4294967295"/>
          </p:nvPr>
        </p:nvSpPr>
        <p:spPr>
          <a:xfrm>
            <a:off x="0" y="179388"/>
            <a:ext cx="7543800" cy="541337"/>
          </a:xfrm>
          <a:solidFill>
            <a:srgbClr val="333366"/>
          </a:solidFill>
        </p:spPr>
        <p:txBody>
          <a:bodyPr anchorCtr="1"/>
          <a:lstStyle/>
          <a:p>
            <a:pPr algn="ctr" eaLnBrk="1" hangingPunct="1">
              <a:buFont typeface="StarSymbol"/>
              <a:buNone/>
            </a:pPr>
            <a:r>
              <a:rPr sz="2800" smtClean="0">
                <a:solidFill>
                  <a:srgbClr val="FFFFFF"/>
                </a:solidFill>
                <a:latin typeface="Calibri" pitchFamily="34" charset="0"/>
                <a:ea typeface="Arial Unicode MS" pitchFamily="34" charset="-128"/>
                <a:cs typeface="Arial" pitchFamily="34" charset="0"/>
              </a:rPr>
              <a:t>Limitations and exceptions - three-step-test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4"/>
          <p:cNvSpPr txBox="1"/>
          <p:nvPr/>
        </p:nvSpPr>
        <p:spPr>
          <a:xfrm>
            <a:off x="8269288" y="6259513"/>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a:solidFill>
                <a:srgbClr val="000000"/>
              </a:solidFill>
              <a:latin typeface="Times New Roman" pitchFamily="18"/>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451D12B6-5BC5-4F64-B390-A41A9B71EBEC}" type="slidenum">
              <a:rPr lang="de-DE" sz="1400" kern="0">
                <a:solidFill>
                  <a:srgbClr val="000000"/>
                </a:solidFill>
                <a:latin typeface="Times New Roman" pitchFamily="18"/>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15</a:t>
            </a:fld>
            <a:endParaRPr lang="de-DE" sz="1400" kern="0">
              <a:solidFill>
                <a:srgbClr val="000000"/>
              </a:solidFill>
              <a:latin typeface="Times New Roman" pitchFamily="18"/>
              <a:ea typeface="Arial Unicode MS" pitchFamily="2"/>
              <a:cs typeface="Tahoma" pitchFamily="2"/>
            </a:endParaRPr>
          </a:p>
        </p:txBody>
      </p:sp>
      <p:sp>
        <p:nvSpPr>
          <p:cNvPr id="6" name="Rectangle 2"/>
          <p:cNvSpPr txBox="1">
            <a:spLocks/>
          </p:cNvSpPr>
          <p:nvPr/>
        </p:nvSpPr>
        <p:spPr bwMode="auto">
          <a:xfrm>
            <a:off x="3203575" y="2339975"/>
            <a:ext cx="5940425" cy="1439863"/>
          </a:xfrm>
          <a:prstGeom prst="rect">
            <a:avLst/>
          </a:prstGeom>
          <a:solidFill>
            <a:srgbClr val="333366"/>
          </a:solidFill>
          <a:ln w="9525">
            <a:noFill/>
            <a:miter lim="800000"/>
            <a:headEnd/>
            <a:tailEnd/>
          </a:ln>
        </p:spPr>
        <p:txBody>
          <a:bodyPr vert="horz" wrap="square" lIns="0" tIns="0" rIns="0" bIns="0" numCol="1" anchor="ctr" anchorCtr="1" compatLnSpc="1">
            <a:prstTxWarp prst="textNoShape">
              <a:avLst/>
            </a:prstTxWarp>
          </a:bodyPr>
          <a:lstStyle/>
          <a:p>
            <a:pPr lvl="0" algn="ctr">
              <a:buSzPct val="45000"/>
            </a:pPr>
            <a:r>
              <a:rPr lang="de-DE" sz="4400" dirty="0" smtClean="0">
                <a:solidFill>
                  <a:srgbClr val="FFFFFF"/>
                </a:solidFill>
                <a:latin typeface="Calibri" pitchFamily="34" charset="0"/>
                <a:ea typeface="Arial Unicode MS" pitchFamily="34" charset="-128"/>
                <a:cs typeface="Arial" pitchFamily="34" charset="0"/>
              </a:rPr>
              <a:t>Limitations and </a:t>
            </a:r>
            <a:r>
              <a:rPr lang="de-DE" sz="4400" dirty="0" err="1" smtClean="0">
                <a:solidFill>
                  <a:srgbClr val="FFFFFF"/>
                </a:solidFill>
                <a:latin typeface="Calibri" pitchFamily="34" charset="0"/>
                <a:ea typeface="Arial Unicode MS" pitchFamily="34" charset="-128"/>
                <a:cs typeface="Arial" pitchFamily="34" charset="0"/>
              </a:rPr>
              <a:t>exceptions</a:t>
            </a:r>
            <a:r>
              <a:rPr lang="de-DE" sz="4400" dirty="0" smtClean="0">
                <a:solidFill>
                  <a:srgbClr val="FFFFFF"/>
                </a:solidFill>
                <a:latin typeface="Calibri" pitchFamily="34" charset="0"/>
                <a:ea typeface="Arial Unicode MS" pitchFamily="34" charset="-128"/>
                <a:cs typeface="Arial" pitchFamily="34" charset="0"/>
              </a:rPr>
              <a:t> in </a:t>
            </a:r>
            <a:r>
              <a:rPr lang="de-DE" sz="4400" dirty="0" err="1" smtClean="0">
                <a:solidFill>
                  <a:srgbClr val="FFFFFF"/>
                </a:solidFill>
                <a:latin typeface="Calibri" pitchFamily="34" charset="0"/>
                <a:ea typeface="Arial Unicode MS" pitchFamily="34" charset="-128"/>
                <a:cs typeface="Arial" pitchFamily="34" charset="0"/>
              </a:rPr>
              <a:t>the</a:t>
            </a:r>
            <a:r>
              <a:rPr lang="de-DE" sz="4400" dirty="0" smtClean="0">
                <a:solidFill>
                  <a:srgbClr val="FFFFFF"/>
                </a:solidFill>
                <a:latin typeface="Calibri" pitchFamily="34" charset="0"/>
                <a:ea typeface="Arial Unicode MS" pitchFamily="34" charset="-128"/>
                <a:cs typeface="Arial" pitchFamily="34" charset="0"/>
              </a:rPr>
              <a:t> EU</a:t>
            </a:r>
            <a:endParaRPr kumimoji="0" lang="de-DE" sz="4400" b="0" i="0" u="none" strike="noStrike" kern="1200" cap="none" spc="0" normalizeH="0" baseline="0" noProof="0" dirty="0" smtClean="0">
              <a:ln>
                <a:noFill/>
              </a:ln>
              <a:solidFill>
                <a:srgbClr val="FFFFFF"/>
              </a:solidFill>
              <a:effectLst/>
              <a:uLnTx/>
              <a:uFillTx/>
              <a:latin typeface="Calibri" pitchFamily="34" charset="0"/>
              <a:ea typeface="Arial Unicode MS" pitchFamily="34" charset="-128"/>
              <a:cs typeface="Arial"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4"/>
          <p:cNvSpPr txBox="1"/>
          <p:nvPr/>
        </p:nvSpPr>
        <p:spPr>
          <a:xfrm>
            <a:off x="8269288" y="6259513"/>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a:solidFill>
                <a:srgbClr val="000000"/>
              </a:solidFill>
              <a:latin typeface="Times New Roman" pitchFamily="18"/>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451D12B6-5BC5-4F64-B390-A41A9B71EBEC}" type="slidenum">
              <a:rPr lang="de-DE" sz="1400" kern="0">
                <a:solidFill>
                  <a:srgbClr val="000000"/>
                </a:solidFill>
                <a:latin typeface="Times New Roman" pitchFamily="18"/>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16</a:t>
            </a:fld>
            <a:endParaRPr lang="de-DE" sz="1400" kern="0">
              <a:solidFill>
                <a:srgbClr val="000000"/>
              </a:solidFill>
              <a:latin typeface="Times New Roman" pitchFamily="18"/>
              <a:ea typeface="Arial Unicode MS" pitchFamily="2"/>
              <a:cs typeface="Tahoma" pitchFamily="2"/>
            </a:endParaRPr>
          </a:p>
        </p:txBody>
      </p:sp>
      <p:sp>
        <p:nvSpPr>
          <p:cNvPr id="23555" name="Rectangle 2"/>
          <p:cNvSpPr txBox="1">
            <a:spLocks noGrp="1"/>
          </p:cNvSpPr>
          <p:nvPr>
            <p:ph type="title" idx="4294967295"/>
          </p:nvPr>
        </p:nvSpPr>
        <p:spPr>
          <a:xfrm>
            <a:off x="0" y="360363"/>
            <a:ext cx="7543800" cy="539750"/>
          </a:xfrm>
          <a:solidFill>
            <a:srgbClr val="333366"/>
          </a:solidFill>
        </p:spPr>
        <p:txBody>
          <a:bodyPr anchorCtr="1"/>
          <a:lstStyle/>
          <a:p>
            <a:pPr algn="ctr" eaLnBrk="1" hangingPunct="1">
              <a:buFont typeface="StarSymbol"/>
              <a:buNone/>
            </a:pPr>
            <a:r>
              <a:rPr sz="2800" smtClean="0">
                <a:solidFill>
                  <a:srgbClr val="FFFFFF"/>
                </a:solidFill>
                <a:latin typeface="Calibri" pitchFamily="34" charset="0"/>
                <a:ea typeface="Arial Unicode MS" pitchFamily="34" charset="-128"/>
                <a:cs typeface="Arial" pitchFamily="34" charset="0"/>
              </a:rPr>
              <a:t>Limitations and exceptions</a:t>
            </a:r>
          </a:p>
        </p:txBody>
      </p:sp>
      <p:pic>
        <p:nvPicPr>
          <p:cNvPr id="1026" name="Picture 2"/>
          <p:cNvPicPr>
            <a:picLocks noChangeAspect="1" noChangeArrowheads="1"/>
          </p:cNvPicPr>
          <p:nvPr/>
        </p:nvPicPr>
        <p:blipFill>
          <a:blip r:embed="rId3" cstate="print"/>
          <a:srcRect/>
          <a:stretch>
            <a:fillRect/>
          </a:stretch>
        </p:blipFill>
        <p:spPr bwMode="auto">
          <a:xfrm>
            <a:off x="395536" y="1052736"/>
            <a:ext cx="7989163" cy="1080120"/>
          </a:xfrm>
          <a:prstGeom prst="rect">
            <a:avLst/>
          </a:prstGeom>
          <a:noFill/>
          <a:ln w="9525">
            <a:noFill/>
            <a:miter lim="800000"/>
            <a:headEnd/>
            <a:tailEnd/>
          </a:ln>
        </p:spPr>
      </p:pic>
      <p:sp>
        <p:nvSpPr>
          <p:cNvPr id="17" name="Textfeld 16"/>
          <p:cNvSpPr txBox="1"/>
          <p:nvPr/>
        </p:nvSpPr>
        <p:spPr>
          <a:xfrm>
            <a:off x="1331640" y="2564904"/>
            <a:ext cx="6336704" cy="1200329"/>
          </a:xfrm>
          <a:prstGeom prst="rect">
            <a:avLst/>
          </a:prstGeom>
          <a:solidFill>
            <a:srgbClr val="002060"/>
          </a:solidFill>
        </p:spPr>
        <p:txBody>
          <a:bodyPr wrap="square" rtlCol="0">
            <a:spAutoFit/>
          </a:bodyPr>
          <a:lstStyle/>
          <a:p>
            <a:pPr algn="ctr"/>
            <a:r>
              <a:rPr lang="en-US" sz="2400" dirty="0" smtClean="0">
                <a:solidFill>
                  <a:schemeClr val="bg1"/>
                </a:solidFill>
                <a:latin typeface="+mn-lt"/>
              </a:rPr>
              <a:t>Does this directive leave sufficient space to adequate norms for research and education</a:t>
            </a:r>
          </a:p>
          <a:p>
            <a:pPr algn="ctr"/>
            <a:r>
              <a:rPr lang="en-US" sz="2400" dirty="0" smtClean="0">
                <a:solidFill>
                  <a:schemeClr val="bg1"/>
                </a:solidFill>
                <a:latin typeface="+mn-lt"/>
              </a:rPr>
              <a:t> and open access?  </a:t>
            </a:r>
            <a:endParaRPr lang="de-DE" sz="2400" dirty="0">
              <a:solidFill>
                <a:schemeClr val="bg1"/>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4"/>
          <p:cNvSpPr txBox="1"/>
          <p:nvPr/>
        </p:nvSpPr>
        <p:spPr>
          <a:xfrm>
            <a:off x="8269288" y="6259513"/>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a:solidFill>
                <a:srgbClr val="002060"/>
              </a:solidFill>
              <a:latin typeface="Times New Roman" pitchFamily="18"/>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451D12B6-5BC5-4F64-B390-A41A9B71EBEC}" type="slidenum">
              <a:rPr lang="de-DE" sz="1400" kern="0">
                <a:solidFill>
                  <a:srgbClr val="002060"/>
                </a:solidFill>
                <a:latin typeface="Times New Roman" pitchFamily="18"/>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17</a:t>
            </a:fld>
            <a:endParaRPr lang="de-DE" sz="1400" kern="0">
              <a:solidFill>
                <a:srgbClr val="002060"/>
              </a:solidFill>
              <a:latin typeface="Times New Roman" pitchFamily="18"/>
              <a:ea typeface="Arial Unicode MS" pitchFamily="2"/>
              <a:cs typeface="Tahoma" pitchFamily="2"/>
            </a:endParaRPr>
          </a:p>
        </p:txBody>
      </p:sp>
      <p:sp>
        <p:nvSpPr>
          <p:cNvPr id="23555" name="Rectangle 2"/>
          <p:cNvSpPr txBox="1">
            <a:spLocks noGrp="1"/>
          </p:cNvSpPr>
          <p:nvPr>
            <p:ph type="title" idx="4294967295"/>
          </p:nvPr>
        </p:nvSpPr>
        <p:spPr>
          <a:xfrm>
            <a:off x="0" y="360363"/>
            <a:ext cx="7543800" cy="539750"/>
          </a:xfrm>
          <a:solidFill>
            <a:srgbClr val="333366"/>
          </a:solidFill>
        </p:spPr>
        <p:txBody>
          <a:bodyPr anchorCtr="1"/>
          <a:lstStyle/>
          <a:p>
            <a:pPr algn="ctr" eaLnBrk="1" hangingPunct="1">
              <a:buFont typeface="StarSymbol"/>
              <a:buNone/>
            </a:pPr>
            <a:r>
              <a:rPr sz="2800" smtClean="0">
                <a:solidFill>
                  <a:srgbClr val="FFFFFF"/>
                </a:solidFill>
                <a:latin typeface="Calibri" pitchFamily="34" charset="0"/>
                <a:ea typeface="Arial Unicode MS" pitchFamily="34" charset="-128"/>
                <a:cs typeface="Arial" pitchFamily="34" charset="0"/>
              </a:rPr>
              <a:t>Limitations and exceptions</a:t>
            </a:r>
          </a:p>
        </p:txBody>
      </p:sp>
      <p:pic>
        <p:nvPicPr>
          <p:cNvPr id="1026" name="Picture 2"/>
          <p:cNvPicPr>
            <a:picLocks noChangeAspect="1" noChangeArrowheads="1"/>
          </p:cNvPicPr>
          <p:nvPr/>
        </p:nvPicPr>
        <p:blipFill>
          <a:blip r:embed="rId3" cstate="print"/>
          <a:srcRect/>
          <a:stretch>
            <a:fillRect/>
          </a:stretch>
        </p:blipFill>
        <p:spPr bwMode="auto">
          <a:xfrm>
            <a:off x="395536" y="1052736"/>
            <a:ext cx="7989163" cy="1080120"/>
          </a:xfrm>
          <a:prstGeom prst="rect">
            <a:avLst/>
          </a:prstGeom>
          <a:noFill/>
          <a:ln w="9525">
            <a:noFill/>
            <a:miter lim="800000"/>
            <a:headEnd/>
            <a:tailEnd/>
          </a:ln>
        </p:spPr>
      </p:pic>
      <p:sp>
        <p:nvSpPr>
          <p:cNvPr id="15" name="Textfeld 14"/>
          <p:cNvSpPr txBox="1"/>
          <p:nvPr/>
        </p:nvSpPr>
        <p:spPr>
          <a:xfrm>
            <a:off x="179512" y="2060848"/>
            <a:ext cx="3168352" cy="1754326"/>
          </a:xfrm>
          <a:prstGeom prst="rect">
            <a:avLst/>
          </a:prstGeom>
          <a:noFill/>
        </p:spPr>
        <p:txBody>
          <a:bodyPr wrap="square" rtlCol="0">
            <a:spAutoFit/>
          </a:bodyPr>
          <a:lstStyle/>
          <a:p>
            <a:pPr algn="ctr"/>
            <a:r>
              <a:rPr lang="en-US" smtClean="0">
                <a:solidFill>
                  <a:srgbClr val="002060"/>
                </a:solidFill>
                <a:latin typeface="+mn-lt"/>
              </a:rPr>
              <a:t>This Directive provides for an </a:t>
            </a:r>
            <a:r>
              <a:rPr lang="en-US" b="1" smtClean="0">
                <a:solidFill>
                  <a:srgbClr val="002060"/>
                </a:solidFill>
                <a:latin typeface="+mn-lt"/>
              </a:rPr>
              <a:t>exhaustive enumeration of</a:t>
            </a:r>
          </a:p>
          <a:p>
            <a:pPr algn="ctr"/>
            <a:r>
              <a:rPr lang="en-US" b="1" smtClean="0">
                <a:solidFill>
                  <a:srgbClr val="002060"/>
                </a:solidFill>
                <a:latin typeface="+mn-lt"/>
              </a:rPr>
              <a:t>exceptions and limitations </a:t>
            </a:r>
            <a:r>
              <a:rPr lang="en-US" smtClean="0">
                <a:solidFill>
                  <a:srgbClr val="002060"/>
                </a:solidFill>
                <a:latin typeface="+mn-lt"/>
              </a:rPr>
              <a:t>to the reproduction right and</a:t>
            </a:r>
          </a:p>
          <a:p>
            <a:pPr algn="ctr"/>
            <a:r>
              <a:rPr lang="en-US" smtClean="0">
                <a:solidFill>
                  <a:srgbClr val="002060"/>
                </a:solidFill>
                <a:latin typeface="+mn-lt"/>
              </a:rPr>
              <a:t>the right of communication to the public.  (32)</a:t>
            </a:r>
            <a:endParaRPr lang="de-DE">
              <a:solidFill>
                <a:srgbClr val="002060"/>
              </a:solidFill>
              <a:latin typeface="+mn-lt"/>
            </a:endParaRPr>
          </a:p>
        </p:txBody>
      </p:sp>
      <p:sp>
        <p:nvSpPr>
          <p:cNvPr id="16" name="Textfeld 15"/>
          <p:cNvSpPr txBox="1"/>
          <p:nvPr/>
        </p:nvSpPr>
        <p:spPr>
          <a:xfrm>
            <a:off x="4211960" y="2060848"/>
            <a:ext cx="4248472" cy="1754326"/>
          </a:xfrm>
          <a:prstGeom prst="rect">
            <a:avLst/>
          </a:prstGeom>
          <a:noFill/>
        </p:spPr>
        <p:txBody>
          <a:bodyPr wrap="square" rtlCol="0">
            <a:spAutoFit/>
          </a:bodyPr>
          <a:lstStyle/>
          <a:p>
            <a:pPr algn="ctr"/>
            <a:r>
              <a:rPr lang="en-US" smtClean="0">
                <a:solidFill>
                  <a:srgbClr val="002060"/>
                </a:solidFill>
                <a:latin typeface="+mn-lt"/>
              </a:rPr>
              <a:t>Member States should be given the option of providing  for certain exceptions or </a:t>
            </a:r>
            <a:r>
              <a:rPr lang="en-US" b="1" smtClean="0">
                <a:solidFill>
                  <a:srgbClr val="002060"/>
                </a:solidFill>
                <a:latin typeface="+mn-lt"/>
              </a:rPr>
              <a:t>limitations for cases such as educational and scientific purposes</a:t>
            </a:r>
            <a:r>
              <a:rPr lang="en-US" smtClean="0">
                <a:solidFill>
                  <a:srgbClr val="002060"/>
                </a:solidFill>
                <a:latin typeface="+mn-lt"/>
              </a:rPr>
              <a:t>, for the benefit of public institutions such as </a:t>
            </a:r>
            <a:r>
              <a:rPr lang="en-US" b="1" smtClean="0">
                <a:solidFill>
                  <a:srgbClr val="002060"/>
                </a:solidFill>
                <a:latin typeface="+mn-lt"/>
              </a:rPr>
              <a:t>libraries and archives,</a:t>
            </a:r>
            <a:r>
              <a:rPr lang="en-US" smtClean="0">
                <a:solidFill>
                  <a:srgbClr val="002060"/>
                </a:solidFill>
                <a:latin typeface="+mn-lt"/>
              </a:rPr>
              <a:t> … (34)</a:t>
            </a:r>
            <a:endParaRPr lang="de-DE">
              <a:solidFill>
                <a:srgbClr val="002060"/>
              </a:solidFill>
              <a:latin typeface="+mn-lt"/>
            </a:endParaRPr>
          </a:p>
        </p:txBody>
      </p:sp>
      <p:sp>
        <p:nvSpPr>
          <p:cNvPr id="17" name="Textfeld 16"/>
          <p:cNvSpPr txBox="1"/>
          <p:nvPr/>
        </p:nvSpPr>
        <p:spPr>
          <a:xfrm>
            <a:off x="323528" y="4005064"/>
            <a:ext cx="7848872" cy="1754326"/>
          </a:xfrm>
          <a:prstGeom prst="rect">
            <a:avLst/>
          </a:prstGeom>
          <a:noFill/>
        </p:spPr>
        <p:txBody>
          <a:bodyPr wrap="square" rtlCol="0">
            <a:spAutoFit/>
          </a:bodyPr>
          <a:lstStyle/>
          <a:p>
            <a:pPr algn="ctr"/>
            <a:r>
              <a:rPr lang="en-US" smtClean="0">
                <a:solidFill>
                  <a:srgbClr val="002060"/>
                </a:solidFill>
                <a:latin typeface="+mn-lt"/>
              </a:rPr>
              <a:t>Member States may provide for an exception or limitation for the benefit of certain non-profit making establishments, such as </a:t>
            </a:r>
            <a:r>
              <a:rPr lang="en-US" b="1" smtClean="0">
                <a:solidFill>
                  <a:srgbClr val="002060"/>
                </a:solidFill>
                <a:latin typeface="+mn-lt"/>
              </a:rPr>
              <a:t>publicly accessible libraries and</a:t>
            </a:r>
          </a:p>
          <a:p>
            <a:pPr algn="ctr"/>
            <a:r>
              <a:rPr lang="en-US" b="1" smtClean="0">
                <a:solidFill>
                  <a:srgbClr val="002060"/>
                </a:solidFill>
                <a:latin typeface="+mn-lt"/>
              </a:rPr>
              <a:t>equivalent institutions, as well as archives</a:t>
            </a:r>
            <a:r>
              <a:rPr lang="en-US" smtClean="0">
                <a:solidFill>
                  <a:srgbClr val="002060"/>
                </a:solidFill>
                <a:latin typeface="+mn-lt"/>
              </a:rPr>
              <a:t>. However, this should be limited to certain special cases covered by the reproduction right. Such an exception or limitation should </a:t>
            </a:r>
            <a:r>
              <a:rPr lang="en-US" b="1" smtClean="0">
                <a:solidFill>
                  <a:srgbClr val="002060"/>
                </a:solidFill>
                <a:latin typeface="+mn-lt"/>
              </a:rPr>
              <a:t>not cover uses made in the context of on-line delivery </a:t>
            </a:r>
            <a:r>
              <a:rPr lang="en-US" smtClean="0">
                <a:solidFill>
                  <a:srgbClr val="002060"/>
                </a:solidFill>
                <a:latin typeface="+mn-lt"/>
              </a:rPr>
              <a:t>of protected works or other subject-matter. (40)</a:t>
            </a:r>
            <a:endParaRPr lang="de-DE">
              <a:solidFill>
                <a:srgbClr val="002060"/>
              </a:solidFill>
              <a:latin typeface="+mn-lt"/>
            </a:endParaRPr>
          </a:p>
        </p:txBody>
      </p:sp>
      <p:sp>
        <p:nvSpPr>
          <p:cNvPr id="8" name="Pfeil nach unten 7"/>
          <p:cNvSpPr/>
          <p:nvPr/>
        </p:nvSpPr>
        <p:spPr>
          <a:xfrm rot="2171251">
            <a:off x="3202113" y="2132856"/>
            <a:ext cx="288032" cy="576064"/>
          </a:xfrm>
          <a:prstGeom prst="downArrow">
            <a:avLst>
              <a:gd name="adj1" fmla="val 50000"/>
              <a:gd name="adj2" fmla="val 533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Pfeil nach unten 8"/>
          <p:cNvSpPr/>
          <p:nvPr/>
        </p:nvSpPr>
        <p:spPr>
          <a:xfrm rot="19907861">
            <a:off x="4020928" y="2234332"/>
            <a:ext cx="288032" cy="576064"/>
          </a:xfrm>
          <a:prstGeom prst="downArrow">
            <a:avLst>
              <a:gd name="adj1" fmla="val 50000"/>
              <a:gd name="adj2" fmla="val 533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Pfeil nach unten 9"/>
          <p:cNvSpPr/>
          <p:nvPr/>
        </p:nvSpPr>
        <p:spPr>
          <a:xfrm rot="19907861">
            <a:off x="5915159" y="3894914"/>
            <a:ext cx="288032" cy="576064"/>
          </a:xfrm>
          <a:prstGeom prst="downArrow">
            <a:avLst>
              <a:gd name="adj1" fmla="val 50000"/>
              <a:gd name="adj2" fmla="val 533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Pfeil nach unten 10"/>
          <p:cNvSpPr/>
          <p:nvPr/>
        </p:nvSpPr>
        <p:spPr>
          <a:xfrm rot="19907861">
            <a:off x="4763031" y="4687002"/>
            <a:ext cx="288032" cy="576064"/>
          </a:xfrm>
          <a:prstGeom prst="downArrow">
            <a:avLst>
              <a:gd name="adj1" fmla="val 50000"/>
              <a:gd name="adj2" fmla="val 533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8" grpId="0" animBg="1"/>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4"/>
          <p:cNvSpPr txBox="1"/>
          <p:nvPr/>
        </p:nvSpPr>
        <p:spPr>
          <a:xfrm>
            <a:off x="8269288" y="6259513"/>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a:solidFill>
                <a:srgbClr val="000000"/>
              </a:solidFill>
              <a:latin typeface="Times New Roman" pitchFamily="18"/>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451D12B6-5BC5-4F64-B390-A41A9B71EBEC}" type="slidenum">
              <a:rPr lang="de-DE" sz="1400" kern="0">
                <a:solidFill>
                  <a:srgbClr val="000000"/>
                </a:solidFill>
                <a:latin typeface="Times New Roman" pitchFamily="18"/>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18</a:t>
            </a:fld>
            <a:endParaRPr lang="de-DE" sz="1400" kern="0">
              <a:solidFill>
                <a:srgbClr val="000000"/>
              </a:solidFill>
              <a:latin typeface="Times New Roman" pitchFamily="18"/>
              <a:ea typeface="Arial Unicode MS" pitchFamily="2"/>
              <a:cs typeface="Tahoma" pitchFamily="2"/>
            </a:endParaRPr>
          </a:p>
        </p:txBody>
      </p:sp>
      <p:sp>
        <p:nvSpPr>
          <p:cNvPr id="23555" name="Rectangle 2"/>
          <p:cNvSpPr txBox="1">
            <a:spLocks noGrp="1"/>
          </p:cNvSpPr>
          <p:nvPr>
            <p:ph type="title" idx="4294967295"/>
          </p:nvPr>
        </p:nvSpPr>
        <p:spPr>
          <a:xfrm>
            <a:off x="0" y="360363"/>
            <a:ext cx="7543800" cy="539750"/>
          </a:xfrm>
          <a:solidFill>
            <a:srgbClr val="333366"/>
          </a:solidFill>
        </p:spPr>
        <p:txBody>
          <a:bodyPr anchorCtr="1"/>
          <a:lstStyle/>
          <a:p>
            <a:pPr algn="ctr" eaLnBrk="1" hangingPunct="1">
              <a:buFont typeface="StarSymbol"/>
              <a:buNone/>
            </a:pPr>
            <a:r>
              <a:rPr sz="2800" smtClean="0">
                <a:solidFill>
                  <a:srgbClr val="FFFFFF"/>
                </a:solidFill>
                <a:latin typeface="Calibri" pitchFamily="34" charset="0"/>
                <a:ea typeface="Arial Unicode MS" pitchFamily="34" charset="-128"/>
                <a:cs typeface="Arial" pitchFamily="34" charset="0"/>
              </a:rPr>
              <a:t>Limitations and exceptions</a:t>
            </a:r>
          </a:p>
        </p:txBody>
      </p:sp>
      <p:pic>
        <p:nvPicPr>
          <p:cNvPr id="1026" name="Picture 2"/>
          <p:cNvPicPr>
            <a:picLocks noChangeAspect="1" noChangeArrowheads="1"/>
          </p:cNvPicPr>
          <p:nvPr/>
        </p:nvPicPr>
        <p:blipFill>
          <a:blip r:embed="rId3" cstate="print"/>
          <a:srcRect/>
          <a:stretch>
            <a:fillRect/>
          </a:stretch>
        </p:blipFill>
        <p:spPr bwMode="auto">
          <a:xfrm>
            <a:off x="395536" y="1052736"/>
            <a:ext cx="7989163" cy="1080120"/>
          </a:xfrm>
          <a:prstGeom prst="rect">
            <a:avLst/>
          </a:prstGeom>
          <a:noFill/>
          <a:ln w="9525">
            <a:noFill/>
            <a:miter lim="800000"/>
            <a:headEnd/>
            <a:tailEnd/>
          </a:ln>
        </p:spPr>
      </p:pic>
      <p:grpSp>
        <p:nvGrpSpPr>
          <p:cNvPr id="11" name="Gruppieren 10"/>
          <p:cNvGrpSpPr/>
          <p:nvPr/>
        </p:nvGrpSpPr>
        <p:grpSpPr>
          <a:xfrm>
            <a:off x="467544" y="2132856"/>
            <a:ext cx="7848872" cy="1840270"/>
            <a:chOff x="611560" y="4149080"/>
            <a:chExt cx="7848872" cy="1840270"/>
          </a:xfrm>
        </p:grpSpPr>
        <p:sp>
          <p:nvSpPr>
            <p:cNvPr id="8" name="Textfeld 7"/>
            <p:cNvSpPr txBox="1"/>
            <p:nvPr/>
          </p:nvSpPr>
          <p:spPr>
            <a:xfrm>
              <a:off x="611560" y="4149080"/>
              <a:ext cx="7848872" cy="1323439"/>
            </a:xfrm>
            <a:prstGeom prst="rect">
              <a:avLst/>
            </a:prstGeom>
            <a:solidFill>
              <a:srgbClr val="002060"/>
            </a:solidFill>
          </p:spPr>
          <p:txBody>
            <a:bodyPr wrap="square" rtlCol="0">
              <a:spAutoFit/>
            </a:bodyPr>
            <a:lstStyle/>
            <a:p>
              <a:pPr algn="ctr"/>
              <a:r>
                <a:rPr lang="en-US" sz="2000" smtClean="0">
                  <a:solidFill>
                    <a:schemeClr val="bg1"/>
                  </a:solidFill>
                  <a:latin typeface="+mn-lt"/>
                </a:rPr>
                <a:t>(a) use for the sole purpose of illustration for teaching or scientific research, as long as the source, including the author's name, is indicated, unless this turns out to be impossible and to the extent justified by the non-commercial </a:t>
              </a:r>
              <a:r>
                <a:rPr lang="de-DE" sz="2000" err="1" smtClean="0">
                  <a:solidFill>
                    <a:schemeClr val="bg1"/>
                  </a:solidFill>
                  <a:latin typeface="+mn-lt"/>
                </a:rPr>
                <a:t>purpose</a:t>
              </a:r>
              <a:r>
                <a:rPr lang="de-DE" sz="2000" smtClean="0">
                  <a:solidFill>
                    <a:schemeClr val="bg1"/>
                  </a:solidFill>
                  <a:latin typeface="+mn-lt"/>
                </a:rPr>
                <a:t> </a:t>
              </a:r>
              <a:r>
                <a:rPr lang="de-DE" sz="2000" err="1" smtClean="0">
                  <a:solidFill>
                    <a:schemeClr val="bg1"/>
                  </a:solidFill>
                  <a:latin typeface="+mn-lt"/>
                </a:rPr>
                <a:t>to</a:t>
              </a:r>
              <a:r>
                <a:rPr lang="de-DE" sz="2000" smtClean="0">
                  <a:solidFill>
                    <a:schemeClr val="bg1"/>
                  </a:solidFill>
                  <a:latin typeface="+mn-lt"/>
                </a:rPr>
                <a:t> </a:t>
              </a:r>
              <a:r>
                <a:rPr lang="de-DE" sz="2000" err="1" smtClean="0">
                  <a:solidFill>
                    <a:schemeClr val="bg1"/>
                  </a:solidFill>
                  <a:latin typeface="+mn-lt"/>
                </a:rPr>
                <a:t>be</a:t>
              </a:r>
              <a:r>
                <a:rPr lang="de-DE" sz="2000" smtClean="0">
                  <a:solidFill>
                    <a:schemeClr val="bg1"/>
                  </a:solidFill>
                  <a:latin typeface="+mn-lt"/>
                </a:rPr>
                <a:t> </a:t>
              </a:r>
              <a:r>
                <a:rPr lang="de-DE" sz="2000" err="1" smtClean="0">
                  <a:solidFill>
                    <a:schemeClr val="bg1"/>
                  </a:solidFill>
                  <a:latin typeface="+mn-lt"/>
                </a:rPr>
                <a:t>achieved</a:t>
              </a:r>
              <a:r>
                <a:rPr lang="de-DE" sz="2000" smtClean="0">
                  <a:solidFill>
                    <a:schemeClr val="bg1"/>
                  </a:solidFill>
                  <a:latin typeface="+mn-lt"/>
                </a:rPr>
                <a:t>;</a:t>
              </a:r>
              <a:endParaRPr lang="de-DE" sz="2000">
                <a:solidFill>
                  <a:schemeClr val="bg1"/>
                </a:solidFill>
                <a:latin typeface="+mn-lt"/>
              </a:endParaRPr>
            </a:p>
          </p:txBody>
        </p:sp>
        <p:sp>
          <p:nvSpPr>
            <p:cNvPr id="10" name="Textfeld 9"/>
            <p:cNvSpPr txBox="1"/>
            <p:nvPr/>
          </p:nvSpPr>
          <p:spPr>
            <a:xfrm>
              <a:off x="3707904" y="5589240"/>
              <a:ext cx="1368152" cy="400110"/>
            </a:xfrm>
            <a:prstGeom prst="rect">
              <a:avLst/>
            </a:prstGeom>
            <a:noFill/>
          </p:spPr>
          <p:txBody>
            <a:bodyPr wrap="square" rtlCol="0">
              <a:spAutoFit/>
            </a:bodyPr>
            <a:lstStyle/>
            <a:p>
              <a:r>
                <a:rPr lang="de-DE" sz="2000" smtClean="0">
                  <a:solidFill>
                    <a:srgbClr val="002060"/>
                  </a:solidFill>
                  <a:latin typeface="+mn-lt"/>
                </a:rPr>
                <a:t>Art. 5, 3, a</a:t>
              </a:r>
              <a:endParaRPr lang="de-DE" sz="2000">
                <a:solidFill>
                  <a:srgbClr val="002060"/>
                </a:solidFill>
                <a:latin typeface="+mn-lt"/>
              </a:endParaRPr>
            </a:p>
          </p:txBody>
        </p:sp>
      </p:grpSp>
      <p:sp>
        <p:nvSpPr>
          <p:cNvPr id="13" name="Textfeld 12"/>
          <p:cNvSpPr txBox="1"/>
          <p:nvPr/>
        </p:nvSpPr>
        <p:spPr>
          <a:xfrm>
            <a:off x="467544" y="4365104"/>
            <a:ext cx="7848872" cy="1569660"/>
          </a:xfrm>
          <a:prstGeom prst="rect">
            <a:avLst/>
          </a:prstGeom>
          <a:noFill/>
        </p:spPr>
        <p:txBody>
          <a:bodyPr wrap="square" rtlCol="0">
            <a:spAutoFit/>
          </a:bodyPr>
          <a:lstStyle/>
          <a:p>
            <a:pPr algn="ctr"/>
            <a:r>
              <a:rPr lang="en-US" smtClean="0">
                <a:solidFill>
                  <a:srgbClr val="002060"/>
                </a:solidFill>
                <a:latin typeface="+mn-lt"/>
              </a:rPr>
              <a:t>When applying the exceptions and limitations provided for in this Directive, they should be exercised in accordance with international obligations. Such exceptions and limitations </a:t>
            </a:r>
            <a:r>
              <a:rPr lang="en-US" sz="2000" b="1" smtClean="0">
                <a:solidFill>
                  <a:srgbClr val="002060"/>
                </a:solidFill>
                <a:latin typeface="+mn-lt"/>
              </a:rPr>
              <a:t>may not be applied in a way which prejudices the legitimate interests of the </a:t>
            </a:r>
            <a:r>
              <a:rPr lang="en-US" sz="2000" b="1" err="1" smtClean="0">
                <a:solidFill>
                  <a:srgbClr val="002060"/>
                </a:solidFill>
                <a:latin typeface="+mn-lt"/>
              </a:rPr>
              <a:t>rightholder</a:t>
            </a:r>
            <a:r>
              <a:rPr lang="en-US" sz="2000" b="1" smtClean="0">
                <a:solidFill>
                  <a:srgbClr val="002060"/>
                </a:solidFill>
                <a:latin typeface="+mn-lt"/>
              </a:rPr>
              <a:t> or which conflicts with the normal exploitation of his work</a:t>
            </a:r>
            <a:r>
              <a:rPr lang="en-US" b="1" smtClean="0">
                <a:solidFill>
                  <a:srgbClr val="002060"/>
                </a:solidFill>
                <a:latin typeface="+mn-lt"/>
              </a:rPr>
              <a:t> </a:t>
            </a:r>
            <a:r>
              <a:rPr lang="en-US" smtClean="0">
                <a:solidFill>
                  <a:srgbClr val="002060"/>
                </a:solidFill>
                <a:latin typeface="+mn-lt"/>
              </a:rPr>
              <a:t>or </a:t>
            </a:r>
            <a:r>
              <a:rPr lang="de-DE" err="1" smtClean="0">
                <a:solidFill>
                  <a:srgbClr val="002060"/>
                </a:solidFill>
                <a:latin typeface="+mn-lt"/>
              </a:rPr>
              <a:t>other</a:t>
            </a:r>
            <a:r>
              <a:rPr lang="de-DE" smtClean="0">
                <a:solidFill>
                  <a:srgbClr val="002060"/>
                </a:solidFill>
                <a:latin typeface="+mn-lt"/>
              </a:rPr>
              <a:t> </a:t>
            </a:r>
            <a:r>
              <a:rPr lang="de-DE" err="1" smtClean="0">
                <a:solidFill>
                  <a:srgbClr val="002060"/>
                </a:solidFill>
                <a:latin typeface="+mn-lt"/>
              </a:rPr>
              <a:t>subject</a:t>
            </a:r>
            <a:r>
              <a:rPr lang="de-DE" smtClean="0">
                <a:solidFill>
                  <a:srgbClr val="002060"/>
                </a:solidFill>
                <a:latin typeface="+mn-lt"/>
              </a:rPr>
              <a:t>-matter. (44)</a:t>
            </a:r>
            <a:endParaRPr lang="de-DE">
              <a:solidFill>
                <a:srgbClr val="002060"/>
              </a:solidFill>
              <a:latin typeface="+mn-lt"/>
            </a:endParaRPr>
          </a:p>
        </p:txBody>
      </p:sp>
      <p:sp>
        <p:nvSpPr>
          <p:cNvPr id="14" name="Textfeld 13"/>
          <p:cNvSpPr txBox="1"/>
          <p:nvPr/>
        </p:nvSpPr>
        <p:spPr>
          <a:xfrm>
            <a:off x="5220072" y="3645024"/>
            <a:ext cx="1368152" cy="523220"/>
          </a:xfrm>
          <a:prstGeom prst="rect">
            <a:avLst/>
          </a:prstGeom>
          <a:solidFill>
            <a:schemeClr val="bg1">
              <a:lumMod val="85000"/>
            </a:schemeClr>
          </a:solidFill>
        </p:spPr>
        <p:txBody>
          <a:bodyPr wrap="square" rtlCol="0">
            <a:spAutoFit/>
          </a:bodyPr>
          <a:lstStyle/>
          <a:p>
            <a:pPr algn="ctr"/>
            <a:r>
              <a:rPr lang="de-DE" sz="2800" smtClean="0">
                <a:solidFill>
                  <a:srgbClr val="002060"/>
                </a:solidFill>
                <a:latin typeface="+mn-lt"/>
              </a:rPr>
              <a:t>but</a:t>
            </a:r>
            <a:endParaRPr lang="de-DE" sz="2800">
              <a:solidFill>
                <a:srgbClr val="002060"/>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4"/>
          <p:cNvSpPr txBox="1"/>
          <p:nvPr/>
        </p:nvSpPr>
        <p:spPr>
          <a:xfrm>
            <a:off x="8269288" y="6259513"/>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a:solidFill>
                <a:srgbClr val="000000"/>
              </a:solidFill>
              <a:latin typeface="Times New Roman" pitchFamily="18"/>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451D12B6-5BC5-4F64-B390-A41A9B71EBEC}" type="slidenum">
              <a:rPr lang="de-DE" sz="1400" kern="0">
                <a:solidFill>
                  <a:srgbClr val="000000"/>
                </a:solidFill>
                <a:latin typeface="Times New Roman" pitchFamily="18"/>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19</a:t>
            </a:fld>
            <a:endParaRPr lang="de-DE" sz="1400" kern="0">
              <a:solidFill>
                <a:srgbClr val="000000"/>
              </a:solidFill>
              <a:latin typeface="Times New Roman" pitchFamily="18"/>
              <a:ea typeface="Arial Unicode MS" pitchFamily="2"/>
              <a:cs typeface="Tahoma" pitchFamily="2"/>
            </a:endParaRPr>
          </a:p>
        </p:txBody>
      </p:sp>
      <p:sp>
        <p:nvSpPr>
          <p:cNvPr id="23555" name="Rectangle 2"/>
          <p:cNvSpPr txBox="1">
            <a:spLocks noGrp="1"/>
          </p:cNvSpPr>
          <p:nvPr>
            <p:ph type="title" idx="4294967295"/>
          </p:nvPr>
        </p:nvSpPr>
        <p:spPr>
          <a:xfrm>
            <a:off x="0" y="360363"/>
            <a:ext cx="7543800" cy="539750"/>
          </a:xfrm>
          <a:solidFill>
            <a:srgbClr val="333366"/>
          </a:solidFill>
        </p:spPr>
        <p:txBody>
          <a:bodyPr anchorCtr="1"/>
          <a:lstStyle/>
          <a:p>
            <a:pPr algn="ctr" eaLnBrk="1" hangingPunct="1">
              <a:buFont typeface="StarSymbol"/>
              <a:buNone/>
            </a:pPr>
            <a:r>
              <a:rPr sz="2800" smtClean="0">
                <a:solidFill>
                  <a:srgbClr val="FFFFFF"/>
                </a:solidFill>
                <a:latin typeface="Calibri" pitchFamily="34" charset="0"/>
                <a:ea typeface="Arial Unicode MS" pitchFamily="34" charset="-128"/>
                <a:cs typeface="Arial" pitchFamily="34" charset="0"/>
              </a:rPr>
              <a:t>Limitations and exceptions</a:t>
            </a:r>
          </a:p>
        </p:txBody>
      </p:sp>
      <p:sp>
        <p:nvSpPr>
          <p:cNvPr id="8" name="Textfeld 7"/>
          <p:cNvSpPr txBox="1"/>
          <p:nvPr/>
        </p:nvSpPr>
        <p:spPr>
          <a:xfrm>
            <a:off x="395536" y="1700808"/>
            <a:ext cx="7848872" cy="523220"/>
          </a:xfrm>
          <a:prstGeom prst="rect">
            <a:avLst/>
          </a:prstGeom>
          <a:solidFill>
            <a:srgbClr val="002060"/>
          </a:solidFill>
        </p:spPr>
        <p:txBody>
          <a:bodyPr wrap="square" rtlCol="0">
            <a:spAutoFit/>
          </a:bodyPr>
          <a:lstStyle/>
          <a:p>
            <a:pPr algn="ctr"/>
            <a:r>
              <a:rPr lang="de-DE" sz="2800" err="1" smtClean="0">
                <a:solidFill>
                  <a:schemeClr val="bg1"/>
                </a:solidFill>
                <a:latin typeface="+mn-lt"/>
              </a:rPr>
              <a:t>Transforming</a:t>
            </a:r>
            <a:endParaRPr lang="de-DE" sz="2800">
              <a:solidFill>
                <a:schemeClr val="bg1"/>
              </a:solidFill>
              <a:latin typeface="+mn-lt"/>
            </a:endParaRPr>
          </a:p>
        </p:txBody>
      </p:sp>
      <p:sp>
        <p:nvSpPr>
          <p:cNvPr id="10" name="Textfeld 9"/>
          <p:cNvSpPr txBox="1"/>
          <p:nvPr/>
        </p:nvSpPr>
        <p:spPr>
          <a:xfrm>
            <a:off x="3347864" y="2636912"/>
            <a:ext cx="1800200" cy="523220"/>
          </a:xfrm>
          <a:prstGeom prst="rect">
            <a:avLst/>
          </a:prstGeom>
          <a:solidFill>
            <a:srgbClr val="002060"/>
          </a:solidFill>
        </p:spPr>
        <p:txBody>
          <a:bodyPr wrap="square" rtlCol="0">
            <a:spAutoFit/>
          </a:bodyPr>
          <a:lstStyle/>
          <a:p>
            <a:pPr algn="ctr"/>
            <a:r>
              <a:rPr lang="de-DE" sz="2800" smtClean="0">
                <a:solidFill>
                  <a:schemeClr val="bg1"/>
                </a:solidFill>
                <a:latin typeface="+mn-lt"/>
              </a:rPr>
              <a:t>Art. 5, 3, a</a:t>
            </a:r>
            <a:endParaRPr lang="de-DE" sz="2800">
              <a:solidFill>
                <a:schemeClr val="bg1"/>
              </a:solidFill>
              <a:latin typeface="+mn-lt"/>
            </a:endParaRPr>
          </a:p>
        </p:txBody>
      </p:sp>
      <p:sp>
        <p:nvSpPr>
          <p:cNvPr id="11" name="Textfeld 10"/>
          <p:cNvSpPr txBox="1"/>
          <p:nvPr/>
        </p:nvSpPr>
        <p:spPr>
          <a:xfrm>
            <a:off x="2627784" y="3717032"/>
            <a:ext cx="3384376" cy="954107"/>
          </a:xfrm>
          <a:prstGeom prst="rect">
            <a:avLst/>
          </a:prstGeom>
          <a:solidFill>
            <a:srgbClr val="002060"/>
          </a:solidFill>
        </p:spPr>
        <p:txBody>
          <a:bodyPr wrap="square" rtlCol="0">
            <a:spAutoFit/>
          </a:bodyPr>
          <a:lstStyle/>
          <a:p>
            <a:pPr algn="ctr"/>
            <a:r>
              <a:rPr lang="de-DE" sz="2800" err="1" smtClean="0">
                <a:solidFill>
                  <a:schemeClr val="bg1"/>
                </a:solidFill>
                <a:latin typeface="+mn-lt"/>
              </a:rPr>
              <a:t>into</a:t>
            </a:r>
            <a:r>
              <a:rPr lang="de-DE" sz="2800" smtClean="0">
                <a:solidFill>
                  <a:schemeClr val="bg1"/>
                </a:solidFill>
                <a:latin typeface="+mn-lt"/>
              </a:rPr>
              <a:t> German Copyright Law</a:t>
            </a:r>
            <a:endParaRPr lang="de-DE" sz="2800">
              <a:solidFill>
                <a:schemeClr val="bg1"/>
              </a:solidFill>
              <a:latin typeface="+mn-lt"/>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9" descr="D:\Entwicklung\Präsentationen\Images\luftbild2.jpg"/>
          <p:cNvPicPr>
            <a:picLocks noChangeAspect="1"/>
          </p:cNvPicPr>
          <p:nvPr/>
        </p:nvPicPr>
        <p:blipFill>
          <a:blip r:embed="rId3" cstate="print"/>
          <a:srcRect/>
          <a:stretch>
            <a:fillRect/>
          </a:stretch>
        </p:blipFill>
        <p:spPr bwMode="auto">
          <a:xfrm>
            <a:off x="1019175" y="100013"/>
            <a:ext cx="6981825" cy="5233987"/>
          </a:xfrm>
          <a:prstGeom prst="rect">
            <a:avLst/>
          </a:prstGeom>
          <a:noFill/>
          <a:ln w="9525">
            <a:noFill/>
            <a:miter lim="800000"/>
            <a:headEnd/>
            <a:tailEnd/>
          </a:ln>
        </p:spPr>
      </p:pic>
      <p:pic>
        <p:nvPicPr>
          <p:cNvPr id="11267" name="Picture 2" descr="D:\Entwicklung\Präsentationen\Images\Header_Uni_2.jpg"/>
          <p:cNvPicPr>
            <a:picLocks noChangeAspect="1"/>
          </p:cNvPicPr>
          <p:nvPr/>
        </p:nvPicPr>
        <p:blipFill>
          <a:blip r:embed="rId4" cstate="print"/>
          <a:srcRect/>
          <a:stretch>
            <a:fillRect/>
          </a:stretch>
        </p:blipFill>
        <p:spPr bwMode="auto">
          <a:xfrm>
            <a:off x="0" y="5486400"/>
            <a:ext cx="9144000" cy="1219200"/>
          </a:xfrm>
          <a:prstGeom prst="rect">
            <a:avLst/>
          </a:prstGeom>
          <a:noFill/>
          <a:ln w="9525">
            <a:noFill/>
            <a:miter lim="800000"/>
            <a:headEnd/>
            <a:tailEnd/>
          </a:ln>
        </p:spPr>
      </p:pic>
      <p:pic>
        <p:nvPicPr>
          <p:cNvPr id="11268" name="Picture 9" descr="D:\Entwicklung\Präsentationen\Images\luftbild2.jpg"/>
          <p:cNvPicPr>
            <a:picLocks noChangeAspect="1"/>
          </p:cNvPicPr>
          <p:nvPr/>
        </p:nvPicPr>
        <p:blipFill>
          <a:blip r:embed="rId5" cstate="print"/>
          <a:srcRect/>
          <a:stretch>
            <a:fillRect/>
          </a:stretch>
        </p:blipFill>
        <p:spPr bwMode="auto">
          <a:xfrm>
            <a:off x="2038350" y="5491163"/>
            <a:ext cx="1619250" cy="1214437"/>
          </a:xfrm>
          <a:prstGeom prst="rect">
            <a:avLst/>
          </a:prstGeom>
          <a:noFill/>
          <a:ln w="9525">
            <a:noFill/>
            <a:miter lim="800000"/>
            <a:headEnd/>
            <a:tailEnd/>
          </a:ln>
        </p:spPr>
      </p:pic>
      <p:pic>
        <p:nvPicPr>
          <p:cNvPr id="11269" name="Picture 3" descr="D:\Entwicklung\Rektor\broschüre\biblio.bmp"/>
          <p:cNvPicPr>
            <a:picLocks noChangeAspect="1"/>
          </p:cNvPicPr>
          <p:nvPr/>
        </p:nvPicPr>
        <p:blipFill>
          <a:blip r:embed="rId6" cstate="print"/>
          <a:srcRect/>
          <a:stretch>
            <a:fillRect/>
          </a:stretch>
        </p:blipFill>
        <p:spPr bwMode="auto">
          <a:xfrm>
            <a:off x="3733800" y="5410200"/>
            <a:ext cx="914400" cy="1360488"/>
          </a:xfrm>
          <a:prstGeom prst="rect">
            <a:avLst/>
          </a:prstGeom>
          <a:noFill/>
          <a:ln w="9525">
            <a:noFill/>
            <a:miter lim="800000"/>
            <a:headEnd/>
            <a:tailEnd/>
          </a:ln>
        </p:spPr>
      </p:pic>
      <p:pic>
        <p:nvPicPr>
          <p:cNvPr id="11270" name="Picture 3"/>
          <p:cNvPicPr>
            <a:picLocks noChangeAspect="1"/>
          </p:cNvPicPr>
          <p:nvPr/>
        </p:nvPicPr>
        <p:blipFill>
          <a:blip r:embed="rId7" cstate="print"/>
          <a:srcRect/>
          <a:stretch>
            <a:fillRect/>
          </a:stretch>
        </p:blipFill>
        <p:spPr bwMode="auto">
          <a:xfrm>
            <a:off x="4724400" y="5638800"/>
            <a:ext cx="2438400" cy="914400"/>
          </a:xfrm>
          <a:prstGeom prst="rect">
            <a:avLst/>
          </a:prstGeom>
          <a:noFill/>
          <a:ln w="9525">
            <a:noFill/>
            <a:miter lim="800000"/>
            <a:headEnd/>
            <a:tailEnd/>
          </a:ln>
        </p:spPr>
      </p:pic>
      <p:sp>
        <p:nvSpPr>
          <p:cNvPr id="7" name="Textfeld 6"/>
          <p:cNvSpPr txBox="1"/>
          <p:nvPr/>
        </p:nvSpPr>
        <p:spPr>
          <a:xfrm>
            <a:off x="5357813" y="4357688"/>
            <a:ext cx="1438275" cy="888705"/>
          </a:xfrm>
          <a:prstGeom prst="rect">
            <a:avLst/>
          </a:prstGeom>
          <a:solidFill>
            <a:srgbClr val="1F497D"/>
          </a:solidFill>
          <a:ln>
            <a:noFill/>
          </a:ln>
        </p:spPr>
        <p:txBody>
          <a:bodyPr anchorCtr="1" compatLnSpc="0">
            <a:spAutoFit/>
          </a:bodyPr>
          <a:lstStyle/>
          <a:p>
            <a:pPr algn="ctr" fontAlgn="auto">
              <a:spcBef>
                <a:spcPts val="0"/>
              </a:spcBef>
              <a:spcAft>
                <a:spcPts val="0"/>
              </a:spcAft>
              <a:defRPr sz="1800" b="0" i="0" u="none" strike="noStrike" kern="0" cap="none" spc="0" baseline="0">
                <a:solidFill>
                  <a:srgbClr val="000000"/>
                </a:solidFill>
                <a:uFillTx/>
              </a:defRPr>
            </a:pPr>
            <a:r>
              <a:rPr lang="de-DE" kern="0">
                <a:solidFill>
                  <a:srgbClr val="FFFFFF"/>
                </a:solidFill>
                <a:latin typeface="Arial" pitchFamily="34"/>
                <a:ea typeface="Arial Unicode MS" pitchFamily="2"/>
                <a:cs typeface="Tahoma" pitchFamily="2"/>
              </a:rPr>
              <a:t>University of  Konstanz</a:t>
            </a:r>
          </a:p>
        </p:txBody>
      </p:sp>
      <p:sp>
        <p:nvSpPr>
          <p:cNvPr id="8" name="Textfeld 7"/>
          <p:cNvSpPr txBox="1"/>
          <p:nvPr/>
        </p:nvSpPr>
        <p:spPr>
          <a:xfrm>
            <a:off x="7215188" y="5429250"/>
            <a:ext cx="1214437" cy="604838"/>
          </a:xfrm>
          <a:prstGeom prst="rect">
            <a:avLst/>
          </a:prstGeom>
          <a:solidFill>
            <a:srgbClr val="FFFFFF"/>
          </a:solidFill>
          <a:ln>
            <a:noFill/>
          </a:ln>
        </p:spPr>
        <p:txBody>
          <a:bodyPr anchorCtr="1" compatLnSpc="0">
            <a:spAutoFit/>
          </a:bodyPr>
          <a:lstStyle/>
          <a:p>
            <a:pPr algn="ctr" fontAlgn="auto">
              <a:spcBef>
                <a:spcPts val="0"/>
              </a:spcBef>
              <a:spcAft>
                <a:spcPts val="0"/>
              </a:spcAft>
              <a:defRPr sz="1800" b="0" i="0" u="none" strike="noStrike" kern="0" cap="none" spc="0" baseline="0">
                <a:solidFill>
                  <a:srgbClr val="000000"/>
                </a:solidFill>
                <a:uFillTx/>
              </a:defRPr>
            </a:pPr>
            <a:endParaRPr lang="de-DE" kern="0">
              <a:solidFill>
                <a:srgbClr val="000000"/>
              </a:solidFill>
              <a:latin typeface="Arial" pitchFamily="34"/>
              <a:ea typeface="Arial Unicode MS" pitchFamily="2"/>
              <a:cs typeface="Tahoma" pitchFamily="2"/>
            </a:endParaRPr>
          </a:p>
          <a:p>
            <a:pPr algn="ctr" fontAlgn="auto">
              <a:spcBef>
                <a:spcPts val="0"/>
              </a:spcBef>
              <a:spcAft>
                <a:spcPts val="0"/>
              </a:spcAft>
              <a:defRPr sz="1800" b="0" i="0" u="none" strike="noStrike" kern="0" cap="none" spc="0" baseline="0">
                <a:solidFill>
                  <a:srgbClr val="000000"/>
                </a:solidFill>
                <a:uFillTx/>
              </a:defRPr>
            </a:pPr>
            <a:r>
              <a:rPr lang="de-DE" kern="0">
                <a:solidFill>
                  <a:srgbClr val="000000"/>
                </a:solidFill>
                <a:latin typeface="Arial" pitchFamily="34"/>
                <a:ea typeface="Arial Unicode MS" pitchFamily="2"/>
                <a:cs typeface="Tahoma" pitchFamily="2"/>
              </a:rPr>
              <a:t>2</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9144000" cy="457200"/>
          </a:xfrm>
          <a:prstGeom prst="rect">
            <a:avLst/>
          </a:prstGeom>
          <a:solidFill>
            <a:srgbClr val="17375E"/>
          </a:solidFill>
          <a:ln>
            <a:noFill/>
            <a:prstDash val="solid"/>
          </a:ln>
        </p:spPr>
        <p:txBody>
          <a:bodyPr anchorCtr="1" compatLnSpc="0"/>
          <a:lstStyle/>
          <a:p>
            <a:pPr algn="ctr" fontAlgn="auto" hangingPunct="0">
              <a:lnSpc>
                <a:spcPct val="90000"/>
              </a:lnSpc>
              <a:spcBef>
                <a:spcPts val="0"/>
              </a:spcBef>
              <a:spcAft>
                <a:spcPts val="0"/>
              </a:spcAft>
              <a:defRPr sz="1800" b="0" i="0" u="none" strike="noStrike" kern="0" cap="none" spc="0" baseline="0">
                <a:solidFill>
                  <a:srgbClr val="000000"/>
                </a:solidFill>
                <a:uFillTx/>
              </a:defRPr>
            </a:pPr>
            <a:r>
              <a:rPr lang="de-DE" sz="2400" b="1" i="1" kern="0" err="1">
                <a:solidFill>
                  <a:srgbClr val="FFFFFF"/>
                </a:solidFill>
                <a:latin typeface="Calibri" pitchFamily="18"/>
                <a:ea typeface="Arial Unicode MS" pitchFamily="2"/>
                <a:cs typeface="Tahoma" pitchFamily="2"/>
              </a:rPr>
              <a:t>Exceptions</a:t>
            </a:r>
            <a:r>
              <a:rPr lang="de-DE" sz="2400" b="1" i="1" kern="0">
                <a:solidFill>
                  <a:srgbClr val="FFFFFF"/>
                </a:solidFill>
                <a:latin typeface="Calibri" pitchFamily="18"/>
                <a:ea typeface="Arial Unicode MS" pitchFamily="2"/>
                <a:cs typeface="Tahoma" pitchFamily="2"/>
              </a:rPr>
              <a:t> for </a:t>
            </a:r>
            <a:r>
              <a:rPr lang="de-DE" sz="2400" b="1" i="1" kern="0" err="1">
                <a:solidFill>
                  <a:srgbClr val="FFFFFF"/>
                </a:solidFill>
                <a:latin typeface="Calibri" pitchFamily="18"/>
                <a:ea typeface="Arial Unicode MS" pitchFamily="2"/>
                <a:cs typeface="Tahoma" pitchFamily="2"/>
              </a:rPr>
              <a:t>science</a:t>
            </a:r>
            <a:r>
              <a:rPr lang="de-DE" sz="2400" b="1" i="1" kern="0">
                <a:solidFill>
                  <a:srgbClr val="FFFFFF"/>
                </a:solidFill>
                <a:latin typeface="Calibri" pitchFamily="18"/>
                <a:ea typeface="Arial Unicode MS" pitchFamily="2"/>
                <a:cs typeface="Tahoma" pitchFamily="2"/>
              </a:rPr>
              <a:t>, </a:t>
            </a:r>
            <a:r>
              <a:rPr lang="de-DE" sz="2400" b="1" i="1" kern="0" err="1">
                <a:solidFill>
                  <a:srgbClr val="FFFFFF"/>
                </a:solidFill>
                <a:latin typeface="Calibri" pitchFamily="18"/>
                <a:ea typeface="Arial Unicode MS" pitchFamily="2"/>
                <a:cs typeface="Tahoma" pitchFamily="2"/>
              </a:rPr>
              <a:t>education</a:t>
            </a:r>
            <a:r>
              <a:rPr lang="de-DE" sz="2400" b="1" i="1" kern="0">
                <a:solidFill>
                  <a:srgbClr val="FFFFFF"/>
                </a:solidFill>
                <a:latin typeface="Calibri" pitchFamily="18"/>
                <a:ea typeface="Arial Unicode MS" pitchFamily="2"/>
                <a:cs typeface="Tahoma" pitchFamily="2"/>
              </a:rPr>
              <a:t> (§ 52a German copyright </a:t>
            </a:r>
            <a:r>
              <a:rPr lang="de-DE" sz="2400" b="1" i="1" kern="0" err="1">
                <a:solidFill>
                  <a:srgbClr val="FFFFFF"/>
                </a:solidFill>
                <a:latin typeface="Calibri" pitchFamily="18"/>
                <a:ea typeface="Arial Unicode MS" pitchFamily="2"/>
                <a:cs typeface="Tahoma" pitchFamily="2"/>
              </a:rPr>
              <a:t>law</a:t>
            </a:r>
            <a:r>
              <a:rPr lang="de-DE" sz="2400" b="1" i="1" kern="0">
                <a:solidFill>
                  <a:srgbClr val="FFFFFF"/>
                </a:solidFill>
                <a:latin typeface="Calibri" pitchFamily="18"/>
                <a:ea typeface="Arial Unicode MS" pitchFamily="2"/>
                <a:cs typeface="Tahoma" pitchFamily="2"/>
              </a:rPr>
              <a:t>)</a:t>
            </a:r>
          </a:p>
        </p:txBody>
      </p:sp>
      <p:pic>
        <p:nvPicPr>
          <p:cNvPr id="24579" name="Picture 3"/>
          <p:cNvPicPr>
            <a:picLocks noChangeAspect="1"/>
          </p:cNvPicPr>
          <p:nvPr/>
        </p:nvPicPr>
        <p:blipFill>
          <a:blip r:embed="rId3" cstate="print"/>
          <a:srcRect/>
          <a:stretch>
            <a:fillRect/>
          </a:stretch>
        </p:blipFill>
        <p:spPr bwMode="auto">
          <a:xfrm>
            <a:off x="131763" y="1524000"/>
            <a:ext cx="7862887" cy="4572000"/>
          </a:xfrm>
          <a:prstGeom prst="rect">
            <a:avLst/>
          </a:prstGeom>
          <a:noFill/>
          <a:ln w="9525">
            <a:noFill/>
            <a:miter lim="800000"/>
            <a:headEnd/>
            <a:tailEnd/>
          </a:ln>
        </p:spPr>
      </p:pic>
      <p:sp>
        <p:nvSpPr>
          <p:cNvPr id="4" name="AutoShape 4"/>
          <p:cNvSpPr/>
          <p:nvPr/>
        </p:nvSpPr>
        <p:spPr>
          <a:xfrm>
            <a:off x="169863" y="900113"/>
            <a:ext cx="2170112" cy="249237"/>
          </a:xfrm>
          <a:custGeom>
            <a:avLst>
              <a:gd name="f0" fmla="val 21898"/>
              <a:gd name="f1" fmla="val 66056"/>
            </a:avLst>
            <a:gdLst>
              <a:gd name="f2" fmla="val 10800000"/>
              <a:gd name="f3" fmla="val 5400000"/>
              <a:gd name="f4" fmla="val 180"/>
              <a:gd name="f5" fmla="val w"/>
              <a:gd name="f6" fmla="val h"/>
              <a:gd name="f7" fmla="val 0"/>
              <a:gd name="f8" fmla="val 21600"/>
              <a:gd name="f9" fmla="+- 0 0 1"/>
              <a:gd name="f10" fmla="val 2147483647"/>
              <a:gd name="f11" fmla="val 3590"/>
              <a:gd name="f12" fmla="val 8970"/>
              <a:gd name="f13" fmla="val 12630"/>
              <a:gd name="f14" fmla="val 18010"/>
              <a:gd name="f15" fmla="val -2147483647"/>
              <a:gd name="f16" fmla="+- 0 0 0"/>
              <a:gd name="f17" fmla="*/ f5 1 21600"/>
              <a:gd name="f18" fmla="*/ f6 1 21600"/>
              <a:gd name="f19" fmla="+- f8 0 f7"/>
              <a:gd name="f20" fmla="pin -2147483647 f0 2147483647"/>
              <a:gd name="f21" fmla="pin -2147483647 f1 2147483647"/>
              <a:gd name="f22" fmla="*/ f16 f2 1"/>
              <a:gd name="f23" fmla="val f20"/>
              <a:gd name="f24" fmla="val f21"/>
              <a:gd name="f25" fmla="*/ f19 1 21600"/>
              <a:gd name="f26" fmla="*/ f20 f17 1"/>
              <a:gd name="f27" fmla="*/ f21 f18 1"/>
              <a:gd name="f28" fmla="*/ f22 1 f4"/>
              <a:gd name="f29" fmla="+- f23 0 10800"/>
              <a:gd name="f30" fmla="+- f24 0 10800"/>
              <a:gd name="f31" fmla="+- f24 0 21600"/>
              <a:gd name="f32" fmla="+- f23 0 21600"/>
              <a:gd name="f33" fmla="*/ 0 f25 1"/>
              <a:gd name="f34" fmla="*/ 21600 f25 1"/>
              <a:gd name="f35" fmla="*/ f23 f17 1"/>
              <a:gd name="f36" fmla="*/ f24 f18 1"/>
              <a:gd name="f37" fmla="+- f28 0 f3"/>
              <a:gd name="f38" fmla="abs f29"/>
              <a:gd name="f39" fmla="abs f30"/>
              <a:gd name="f40" fmla="*/ f33 1 f25"/>
              <a:gd name="f41" fmla="*/ f34 1 f25"/>
              <a:gd name="f42" fmla="+- f38 0 f39"/>
              <a:gd name="f43" fmla="+- f39 0 f38"/>
              <a:gd name="f44" fmla="*/ f40 f17 1"/>
              <a:gd name="f45" fmla="*/ f41 f17 1"/>
              <a:gd name="f46" fmla="*/ f41 f18 1"/>
              <a:gd name="f47" fmla="*/ f40 f18 1"/>
              <a:gd name="f48" fmla="?: f30 f9 f42"/>
              <a:gd name="f49" fmla="?: f30 f42 f9"/>
              <a:gd name="f50" fmla="?: f29 f9 f43"/>
              <a:gd name="f51" fmla="?: f29 f43 f9"/>
              <a:gd name="f52" fmla="?: f23 f9 f48"/>
              <a:gd name="f53" fmla="?: f23 f9 f49"/>
              <a:gd name="f54" fmla="?: f31 f50 f9"/>
              <a:gd name="f55" fmla="?: f31 f51 f9"/>
              <a:gd name="f56" fmla="?: f32 f49 f9"/>
              <a:gd name="f57" fmla="?: f32 f48 f9"/>
              <a:gd name="f58" fmla="?: f24 f9 f51"/>
              <a:gd name="f59" fmla="?: f24 f9 f50"/>
              <a:gd name="f60" fmla="?: f52 f23 0"/>
              <a:gd name="f61" fmla="?: f52 f24 6280"/>
              <a:gd name="f62" fmla="?: f53 f23 0"/>
              <a:gd name="f63" fmla="?: f53 f24 15320"/>
              <a:gd name="f64" fmla="?: f54 f23 6280"/>
              <a:gd name="f65" fmla="?: f54 f24 21600"/>
              <a:gd name="f66" fmla="?: f55 f23 15320"/>
              <a:gd name="f67" fmla="?: f55 f24 21600"/>
              <a:gd name="f68" fmla="?: f56 f23 21600"/>
              <a:gd name="f69" fmla="?: f56 f24 15320"/>
              <a:gd name="f70" fmla="?: f57 f23 21600"/>
              <a:gd name="f71" fmla="?: f57 f24 6280"/>
              <a:gd name="f72" fmla="?: f58 f23 15320"/>
              <a:gd name="f73" fmla="?: f58 f24 0"/>
              <a:gd name="f74" fmla="?: f59 f23 6280"/>
              <a:gd name="f75" fmla="?: f59 f24 0"/>
            </a:gdLst>
            <a:ahLst>
              <a:ahXY gdRefX="f0" minX="f15" maxX="f10" gdRefY="f1" minY="f15" maxY="f10">
                <a:pos x="f26" y="f27"/>
              </a:ahXY>
            </a:ahLst>
            <a:cxnLst>
              <a:cxn ang="3cd4">
                <a:pos x="hc" y="t"/>
              </a:cxn>
              <a:cxn ang="0">
                <a:pos x="r" y="vc"/>
              </a:cxn>
              <a:cxn ang="cd4">
                <a:pos x="hc" y="b"/>
              </a:cxn>
              <a:cxn ang="cd2">
                <a:pos x="l" y="vc"/>
              </a:cxn>
              <a:cxn ang="f37">
                <a:pos x="f35" y="f36"/>
              </a:cxn>
            </a:cxnLst>
            <a:rect l="f44" t="f47" r="f45" b="f46"/>
            <a:pathLst>
              <a:path w="21600" h="21600">
                <a:moveTo>
                  <a:pt x="f7" y="f7"/>
                </a:moveTo>
                <a:lnTo>
                  <a:pt x="f7" y="f11"/>
                </a:lnTo>
                <a:lnTo>
                  <a:pt x="f60" y="f61"/>
                </a:lnTo>
                <a:lnTo>
                  <a:pt x="f7" y="f12"/>
                </a:lnTo>
                <a:lnTo>
                  <a:pt x="f7" y="f13"/>
                </a:lnTo>
                <a:lnTo>
                  <a:pt x="f62" y="f63"/>
                </a:lnTo>
                <a:lnTo>
                  <a:pt x="f7" y="f14"/>
                </a:lnTo>
                <a:lnTo>
                  <a:pt x="f7" y="f8"/>
                </a:lnTo>
                <a:lnTo>
                  <a:pt x="f11" y="f8"/>
                </a:lnTo>
                <a:lnTo>
                  <a:pt x="f64" y="f65"/>
                </a:lnTo>
                <a:lnTo>
                  <a:pt x="f12" y="f8"/>
                </a:lnTo>
                <a:lnTo>
                  <a:pt x="f13" y="f8"/>
                </a:lnTo>
                <a:lnTo>
                  <a:pt x="f66" y="f67"/>
                </a:lnTo>
                <a:lnTo>
                  <a:pt x="f14" y="f8"/>
                </a:lnTo>
                <a:lnTo>
                  <a:pt x="f8" y="f8"/>
                </a:lnTo>
                <a:lnTo>
                  <a:pt x="f8" y="f14"/>
                </a:lnTo>
                <a:lnTo>
                  <a:pt x="f68" y="f69"/>
                </a:lnTo>
                <a:lnTo>
                  <a:pt x="f8" y="f13"/>
                </a:lnTo>
                <a:lnTo>
                  <a:pt x="f8" y="f12"/>
                </a:lnTo>
                <a:lnTo>
                  <a:pt x="f70" y="f71"/>
                </a:lnTo>
                <a:lnTo>
                  <a:pt x="f8" y="f11"/>
                </a:lnTo>
                <a:lnTo>
                  <a:pt x="f8" y="f7"/>
                </a:lnTo>
                <a:lnTo>
                  <a:pt x="f14" y="f7"/>
                </a:lnTo>
                <a:lnTo>
                  <a:pt x="f72" y="f73"/>
                </a:lnTo>
                <a:lnTo>
                  <a:pt x="f13" y="f7"/>
                </a:lnTo>
                <a:lnTo>
                  <a:pt x="f12" y="f7"/>
                </a:lnTo>
                <a:lnTo>
                  <a:pt x="f74" y="f75"/>
                </a:lnTo>
                <a:lnTo>
                  <a:pt x="f11" y="f7"/>
                </a:lnTo>
                <a:lnTo>
                  <a:pt x="f7" y="f7"/>
                </a:lnTo>
                <a:close/>
              </a:path>
            </a:pathLst>
          </a:custGeom>
          <a:solidFill>
            <a:srgbClr val="CBCBCB">
              <a:alpha val="50000"/>
            </a:srgbClr>
          </a:solidFill>
          <a:ln>
            <a:noFill/>
            <a:prstDash val="solid"/>
          </a:ln>
        </p:spPr>
        <p:txBody>
          <a:bodyPr lIns="0" tIns="0" rIns="0" bIns="0" anchorCtr="1" compatLnSpc="0">
            <a:spAutoFit/>
          </a:bodyPr>
          <a:lstStyle/>
          <a:p>
            <a:pPr algn="ctr" fontAlgn="auto" hangingPunct="0">
              <a:spcBef>
                <a:spcPts val="0"/>
              </a:spcBef>
              <a:spcAft>
                <a:spcPts val="0"/>
              </a:spcAft>
              <a:defRPr sz="1800" b="0" i="0" u="none" strike="noStrike" kern="0" cap="none" spc="0" baseline="0">
                <a:solidFill>
                  <a:srgbClr val="000000"/>
                </a:solidFill>
                <a:uFillTx/>
              </a:defRPr>
            </a:pPr>
            <a:r>
              <a:rPr lang="de-DE" sz="1600" b="1" kern="0" err="1">
                <a:solidFill>
                  <a:srgbClr val="000099"/>
                </a:solidFill>
                <a:latin typeface="Calibri" pitchFamily="18"/>
                <a:ea typeface="Arial Unicode MS" pitchFamily="2"/>
                <a:cs typeface="Tahoma" pitchFamily="2"/>
              </a:rPr>
              <a:t>Only</a:t>
            </a:r>
            <a:r>
              <a:rPr lang="de-DE" sz="1600" b="1" kern="0">
                <a:solidFill>
                  <a:srgbClr val="000099"/>
                </a:solidFill>
                <a:latin typeface="Calibri" pitchFamily="18"/>
                <a:ea typeface="Arial Unicode MS" pitchFamily="2"/>
                <a:cs typeface="Tahoma" pitchFamily="2"/>
              </a:rPr>
              <a:t> </a:t>
            </a:r>
            <a:r>
              <a:rPr lang="de-DE" sz="1600" b="1" kern="0" err="1">
                <a:solidFill>
                  <a:srgbClr val="000099"/>
                </a:solidFill>
                <a:latin typeface="Calibri" pitchFamily="18"/>
                <a:ea typeface="Arial Unicode MS" pitchFamily="2"/>
                <a:cs typeface="Tahoma" pitchFamily="2"/>
              </a:rPr>
              <a:t>small</a:t>
            </a:r>
            <a:r>
              <a:rPr lang="de-DE" sz="1600" b="1" kern="0">
                <a:solidFill>
                  <a:srgbClr val="000099"/>
                </a:solidFill>
                <a:latin typeface="Calibri" pitchFamily="18"/>
                <a:ea typeface="Arial Unicode MS" pitchFamily="2"/>
                <a:cs typeface="Tahoma" pitchFamily="2"/>
              </a:rPr>
              <a:t> </a:t>
            </a:r>
            <a:r>
              <a:rPr lang="de-DE" sz="1600" b="1" kern="0" err="1">
                <a:solidFill>
                  <a:srgbClr val="000099"/>
                </a:solidFill>
                <a:latin typeface="Calibri" pitchFamily="18"/>
                <a:ea typeface="Arial Unicode MS" pitchFamily="2"/>
                <a:cs typeface="Tahoma" pitchFamily="2"/>
              </a:rPr>
              <a:t>parts</a:t>
            </a:r>
            <a:r>
              <a:rPr lang="de-DE" sz="1600" b="1" kern="0">
                <a:solidFill>
                  <a:srgbClr val="000099"/>
                </a:solidFill>
                <a:latin typeface="Calibri" pitchFamily="18"/>
                <a:ea typeface="Arial Unicode MS" pitchFamily="2"/>
                <a:cs typeface="Tahoma" pitchFamily="2"/>
              </a:rPr>
              <a:t> of </a:t>
            </a:r>
            <a:r>
              <a:rPr lang="de-DE" sz="1600" b="1" kern="0" err="1">
                <a:solidFill>
                  <a:srgbClr val="000099"/>
                </a:solidFill>
                <a:latin typeface="Calibri" pitchFamily="18"/>
                <a:ea typeface="Arial Unicode MS" pitchFamily="2"/>
                <a:cs typeface="Tahoma" pitchFamily="2"/>
              </a:rPr>
              <a:t>works</a:t>
            </a:r>
            <a:endParaRPr lang="de-DE" sz="1600" b="1" kern="0">
              <a:solidFill>
                <a:srgbClr val="000099"/>
              </a:solidFill>
              <a:latin typeface="Calibri" pitchFamily="18"/>
              <a:ea typeface="Arial Unicode MS" pitchFamily="2"/>
              <a:cs typeface="Tahoma" pitchFamily="2"/>
            </a:endParaRPr>
          </a:p>
        </p:txBody>
      </p:sp>
      <p:sp>
        <p:nvSpPr>
          <p:cNvPr id="5" name="AutoShape 5"/>
          <p:cNvSpPr/>
          <p:nvPr/>
        </p:nvSpPr>
        <p:spPr>
          <a:xfrm>
            <a:off x="2782888" y="685800"/>
            <a:ext cx="2170112" cy="626133"/>
          </a:xfrm>
          <a:custGeom>
            <a:avLst>
              <a:gd name="f0" fmla="val -21379"/>
              <a:gd name="f1" fmla="val 74997"/>
            </a:avLst>
            <a:gdLst>
              <a:gd name="f2" fmla="val 10800000"/>
              <a:gd name="f3" fmla="val 5400000"/>
              <a:gd name="f4" fmla="val 180"/>
              <a:gd name="f5" fmla="val w"/>
              <a:gd name="f6" fmla="val h"/>
              <a:gd name="f7" fmla="val 0"/>
              <a:gd name="f8" fmla="val 21600"/>
              <a:gd name="f9" fmla="+- 0 0 1"/>
              <a:gd name="f10" fmla="val 2147483647"/>
              <a:gd name="f11" fmla="val 3590"/>
              <a:gd name="f12" fmla="val 8970"/>
              <a:gd name="f13" fmla="val 12630"/>
              <a:gd name="f14" fmla="val 18010"/>
              <a:gd name="f15" fmla="val -2147483647"/>
              <a:gd name="f16" fmla="+- 0 0 0"/>
              <a:gd name="f17" fmla="*/ f5 1 21600"/>
              <a:gd name="f18" fmla="*/ f6 1 21600"/>
              <a:gd name="f19" fmla="+- f8 0 f7"/>
              <a:gd name="f20" fmla="pin -2147483647 f0 2147483647"/>
              <a:gd name="f21" fmla="pin -2147483647 f1 2147483647"/>
              <a:gd name="f22" fmla="*/ f16 f2 1"/>
              <a:gd name="f23" fmla="val f20"/>
              <a:gd name="f24" fmla="val f21"/>
              <a:gd name="f25" fmla="*/ f19 1 21600"/>
              <a:gd name="f26" fmla="*/ f20 f17 1"/>
              <a:gd name="f27" fmla="*/ f21 f18 1"/>
              <a:gd name="f28" fmla="*/ f22 1 f4"/>
              <a:gd name="f29" fmla="+- f23 0 10800"/>
              <a:gd name="f30" fmla="+- f24 0 10800"/>
              <a:gd name="f31" fmla="+- f24 0 21600"/>
              <a:gd name="f32" fmla="+- f23 0 21600"/>
              <a:gd name="f33" fmla="*/ 0 f25 1"/>
              <a:gd name="f34" fmla="*/ 21600 f25 1"/>
              <a:gd name="f35" fmla="*/ f23 f17 1"/>
              <a:gd name="f36" fmla="*/ f24 f18 1"/>
              <a:gd name="f37" fmla="+- f28 0 f3"/>
              <a:gd name="f38" fmla="abs f29"/>
              <a:gd name="f39" fmla="abs f30"/>
              <a:gd name="f40" fmla="*/ f33 1 f25"/>
              <a:gd name="f41" fmla="*/ f34 1 f25"/>
              <a:gd name="f42" fmla="+- f38 0 f39"/>
              <a:gd name="f43" fmla="+- f39 0 f38"/>
              <a:gd name="f44" fmla="*/ f40 f17 1"/>
              <a:gd name="f45" fmla="*/ f41 f17 1"/>
              <a:gd name="f46" fmla="*/ f41 f18 1"/>
              <a:gd name="f47" fmla="*/ f40 f18 1"/>
              <a:gd name="f48" fmla="?: f30 f9 f42"/>
              <a:gd name="f49" fmla="?: f30 f42 f9"/>
              <a:gd name="f50" fmla="?: f29 f9 f43"/>
              <a:gd name="f51" fmla="?: f29 f43 f9"/>
              <a:gd name="f52" fmla="?: f23 f9 f48"/>
              <a:gd name="f53" fmla="?: f23 f9 f49"/>
              <a:gd name="f54" fmla="?: f31 f50 f9"/>
              <a:gd name="f55" fmla="?: f31 f51 f9"/>
              <a:gd name="f56" fmla="?: f32 f49 f9"/>
              <a:gd name="f57" fmla="?: f32 f48 f9"/>
              <a:gd name="f58" fmla="?: f24 f9 f51"/>
              <a:gd name="f59" fmla="?: f24 f9 f50"/>
              <a:gd name="f60" fmla="?: f52 f23 0"/>
              <a:gd name="f61" fmla="?: f52 f24 6280"/>
              <a:gd name="f62" fmla="?: f53 f23 0"/>
              <a:gd name="f63" fmla="?: f53 f24 15320"/>
              <a:gd name="f64" fmla="?: f54 f23 6280"/>
              <a:gd name="f65" fmla="?: f54 f24 21600"/>
              <a:gd name="f66" fmla="?: f55 f23 15320"/>
              <a:gd name="f67" fmla="?: f55 f24 21600"/>
              <a:gd name="f68" fmla="?: f56 f23 21600"/>
              <a:gd name="f69" fmla="?: f56 f24 15320"/>
              <a:gd name="f70" fmla="?: f57 f23 21600"/>
              <a:gd name="f71" fmla="?: f57 f24 6280"/>
              <a:gd name="f72" fmla="?: f58 f23 15320"/>
              <a:gd name="f73" fmla="?: f58 f24 0"/>
              <a:gd name="f74" fmla="?: f59 f23 6280"/>
              <a:gd name="f75" fmla="?: f59 f24 0"/>
            </a:gdLst>
            <a:ahLst>
              <a:ahXY gdRefX="f0" minX="f15" maxX="f10" gdRefY="f1" minY="f15" maxY="f10">
                <a:pos x="f26" y="f27"/>
              </a:ahXY>
            </a:ahLst>
            <a:cxnLst>
              <a:cxn ang="3cd4">
                <a:pos x="hc" y="t"/>
              </a:cxn>
              <a:cxn ang="0">
                <a:pos x="r" y="vc"/>
              </a:cxn>
              <a:cxn ang="cd4">
                <a:pos x="hc" y="b"/>
              </a:cxn>
              <a:cxn ang="cd2">
                <a:pos x="l" y="vc"/>
              </a:cxn>
              <a:cxn ang="f37">
                <a:pos x="f35" y="f36"/>
              </a:cxn>
            </a:cxnLst>
            <a:rect l="f44" t="f47" r="f45" b="f46"/>
            <a:pathLst>
              <a:path w="21600" h="21600">
                <a:moveTo>
                  <a:pt x="f7" y="f7"/>
                </a:moveTo>
                <a:lnTo>
                  <a:pt x="f7" y="f11"/>
                </a:lnTo>
                <a:lnTo>
                  <a:pt x="f60" y="f61"/>
                </a:lnTo>
                <a:lnTo>
                  <a:pt x="f7" y="f12"/>
                </a:lnTo>
                <a:lnTo>
                  <a:pt x="f7" y="f13"/>
                </a:lnTo>
                <a:lnTo>
                  <a:pt x="f62" y="f63"/>
                </a:lnTo>
                <a:lnTo>
                  <a:pt x="f7" y="f14"/>
                </a:lnTo>
                <a:lnTo>
                  <a:pt x="f7" y="f8"/>
                </a:lnTo>
                <a:lnTo>
                  <a:pt x="f11" y="f8"/>
                </a:lnTo>
                <a:lnTo>
                  <a:pt x="f64" y="f65"/>
                </a:lnTo>
                <a:lnTo>
                  <a:pt x="f12" y="f8"/>
                </a:lnTo>
                <a:lnTo>
                  <a:pt x="f13" y="f8"/>
                </a:lnTo>
                <a:lnTo>
                  <a:pt x="f66" y="f67"/>
                </a:lnTo>
                <a:lnTo>
                  <a:pt x="f14" y="f8"/>
                </a:lnTo>
                <a:lnTo>
                  <a:pt x="f8" y="f8"/>
                </a:lnTo>
                <a:lnTo>
                  <a:pt x="f8" y="f14"/>
                </a:lnTo>
                <a:lnTo>
                  <a:pt x="f68" y="f69"/>
                </a:lnTo>
                <a:lnTo>
                  <a:pt x="f8" y="f13"/>
                </a:lnTo>
                <a:lnTo>
                  <a:pt x="f8" y="f12"/>
                </a:lnTo>
                <a:lnTo>
                  <a:pt x="f70" y="f71"/>
                </a:lnTo>
                <a:lnTo>
                  <a:pt x="f8" y="f11"/>
                </a:lnTo>
                <a:lnTo>
                  <a:pt x="f8" y="f7"/>
                </a:lnTo>
                <a:lnTo>
                  <a:pt x="f14" y="f7"/>
                </a:lnTo>
                <a:lnTo>
                  <a:pt x="f72" y="f73"/>
                </a:lnTo>
                <a:lnTo>
                  <a:pt x="f13" y="f7"/>
                </a:lnTo>
                <a:lnTo>
                  <a:pt x="f12" y="f7"/>
                </a:lnTo>
                <a:lnTo>
                  <a:pt x="f74" y="f75"/>
                </a:lnTo>
                <a:lnTo>
                  <a:pt x="f11" y="f7"/>
                </a:lnTo>
                <a:lnTo>
                  <a:pt x="f7" y="f7"/>
                </a:lnTo>
                <a:close/>
              </a:path>
            </a:pathLst>
          </a:custGeom>
          <a:solidFill>
            <a:srgbClr val="CBCBCB">
              <a:alpha val="50000"/>
            </a:srgbClr>
          </a:solidFill>
          <a:ln>
            <a:noFill/>
            <a:prstDash val="solid"/>
          </a:ln>
        </p:spPr>
        <p:txBody>
          <a:bodyPr lIns="0" tIns="0" rIns="0" bIns="0" anchorCtr="1" compatLnSpc="0">
            <a:spAutoFit/>
          </a:bodyPr>
          <a:lstStyle/>
          <a:p>
            <a:pPr algn="ctr" fontAlgn="auto" hangingPunct="0">
              <a:spcBef>
                <a:spcPts val="0"/>
              </a:spcBef>
              <a:spcAft>
                <a:spcPts val="0"/>
              </a:spcAft>
              <a:defRPr sz="1800" b="0" i="0" u="none" strike="noStrike" kern="0" cap="none" spc="0" baseline="0">
                <a:solidFill>
                  <a:srgbClr val="000000"/>
                </a:solidFill>
                <a:uFillTx/>
              </a:defRPr>
            </a:pPr>
            <a:r>
              <a:rPr lang="de-DE" sz="1600" b="1" kern="0" err="1">
                <a:solidFill>
                  <a:srgbClr val="000099"/>
                </a:solidFill>
                <a:latin typeface="Calibri" pitchFamily="18"/>
                <a:ea typeface="Arial Unicode MS" pitchFamily="2"/>
                <a:cs typeface="Tahoma" pitchFamily="2"/>
              </a:rPr>
              <a:t>Only</a:t>
            </a:r>
            <a:r>
              <a:rPr lang="de-DE" sz="1600" b="1" kern="0">
                <a:solidFill>
                  <a:srgbClr val="000099"/>
                </a:solidFill>
                <a:latin typeface="Calibri" pitchFamily="18"/>
                <a:ea typeface="Arial Unicode MS" pitchFamily="2"/>
                <a:cs typeface="Tahoma" pitchFamily="2"/>
              </a:rPr>
              <a:t> for use </a:t>
            </a:r>
            <a:r>
              <a:rPr lang="de-DE" sz="2400" b="1" kern="0">
                <a:solidFill>
                  <a:srgbClr val="000099"/>
                </a:solidFill>
                <a:latin typeface="Calibri" pitchFamily="18"/>
                <a:ea typeface="Arial Unicode MS" pitchFamily="2"/>
                <a:cs typeface="Tahoma" pitchFamily="2"/>
              </a:rPr>
              <a:t>in</a:t>
            </a:r>
            <a:r>
              <a:rPr lang="de-DE" sz="1600" b="1" kern="0">
                <a:solidFill>
                  <a:srgbClr val="000099"/>
                </a:solidFill>
                <a:latin typeface="Calibri" pitchFamily="18"/>
                <a:ea typeface="Arial Unicode MS" pitchFamily="2"/>
                <a:cs typeface="Tahoma" pitchFamily="2"/>
              </a:rPr>
              <a:t> </a:t>
            </a:r>
            <a:r>
              <a:rPr lang="de-DE" sz="1600" b="1" kern="0" err="1">
                <a:solidFill>
                  <a:srgbClr val="000099"/>
                </a:solidFill>
                <a:latin typeface="Calibri" pitchFamily="18"/>
                <a:ea typeface="Arial Unicode MS" pitchFamily="2"/>
                <a:cs typeface="Tahoma" pitchFamily="2"/>
              </a:rPr>
              <a:t>classroom</a:t>
            </a:r>
            <a:endParaRPr lang="de-DE" sz="1600" b="1" kern="0">
              <a:solidFill>
                <a:srgbClr val="000099"/>
              </a:solidFill>
              <a:latin typeface="Calibri" pitchFamily="18"/>
              <a:ea typeface="Arial Unicode MS" pitchFamily="2"/>
              <a:cs typeface="Tahoma" pitchFamily="2"/>
            </a:endParaRPr>
          </a:p>
        </p:txBody>
      </p:sp>
      <p:sp>
        <p:nvSpPr>
          <p:cNvPr id="6" name="AutoShape 6"/>
          <p:cNvSpPr/>
          <p:nvPr/>
        </p:nvSpPr>
        <p:spPr>
          <a:xfrm>
            <a:off x="6973888" y="2573338"/>
            <a:ext cx="2170112" cy="496887"/>
          </a:xfrm>
          <a:custGeom>
            <a:avLst>
              <a:gd name="f0" fmla="val -33415"/>
              <a:gd name="f1" fmla="val 30323"/>
            </a:avLst>
            <a:gdLst>
              <a:gd name="f2" fmla="val 10800000"/>
              <a:gd name="f3" fmla="val 5400000"/>
              <a:gd name="f4" fmla="val 180"/>
              <a:gd name="f5" fmla="val w"/>
              <a:gd name="f6" fmla="val h"/>
              <a:gd name="f7" fmla="val 0"/>
              <a:gd name="f8" fmla="val 21600"/>
              <a:gd name="f9" fmla="+- 0 0 1"/>
              <a:gd name="f10" fmla="val 2147483647"/>
              <a:gd name="f11" fmla="val 3590"/>
              <a:gd name="f12" fmla="val 8970"/>
              <a:gd name="f13" fmla="val 12630"/>
              <a:gd name="f14" fmla="val 18010"/>
              <a:gd name="f15" fmla="val -2147483647"/>
              <a:gd name="f16" fmla="+- 0 0 0"/>
              <a:gd name="f17" fmla="*/ f5 1 21600"/>
              <a:gd name="f18" fmla="*/ f6 1 21600"/>
              <a:gd name="f19" fmla="+- f8 0 f7"/>
              <a:gd name="f20" fmla="pin -2147483647 f0 2147483647"/>
              <a:gd name="f21" fmla="pin -2147483647 f1 2147483647"/>
              <a:gd name="f22" fmla="*/ f16 f2 1"/>
              <a:gd name="f23" fmla="val f20"/>
              <a:gd name="f24" fmla="val f21"/>
              <a:gd name="f25" fmla="*/ f19 1 21600"/>
              <a:gd name="f26" fmla="*/ f20 f17 1"/>
              <a:gd name="f27" fmla="*/ f21 f18 1"/>
              <a:gd name="f28" fmla="*/ f22 1 f4"/>
              <a:gd name="f29" fmla="+- f23 0 10800"/>
              <a:gd name="f30" fmla="+- f24 0 10800"/>
              <a:gd name="f31" fmla="+- f24 0 21600"/>
              <a:gd name="f32" fmla="+- f23 0 21600"/>
              <a:gd name="f33" fmla="*/ 0 f25 1"/>
              <a:gd name="f34" fmla="*/ 21600 f25 1"/>
              <a:gd name="f35" fmla="*/ f23 f17 1"/>
              <a:gd name="f36" fmla="*/ f24 f18 1"/>
              <a:gd name="f37" fmla="+- f28 0 f3"/>
              <a:gd name="f38" fmla="abs f29"/>
              <a:gd name="f39" fmla="abs f30"/>
              <a:gd name="f40" fmla="*/ f33 1 f25"/>
              <a:gd name="f41" fmla="*/ f34 1 f25"/>
              <a:gd name="f42" fmla="+- f38 0 f39"/>
              <a:gd name="f43" fmla="+- f39 0 f38"/>
              <a:gd name="f44" fmla="*/ f40 f17 1"/>
              <a:gd name="f45" fmla="*/ f41 f17 1"/>
              <a:gd name="f46" fmla="*/ f41 f18 1"/>
              <a:gd name="f47" fmla="*/ f40 f18 1"/>
              <a:gd name="f48" fmla="?: f30 f9 f42"/>
              <a:gd name="f49" fmla="?: f30 f42 f9"/>
              <a:gd name="f50" fmla="?: f29 f9 f43"/>
              <a:gd name="f51" fmla="?: f29 f43 f9"/>
              <a:gd name="f52" fmla="?: f23 f9 f48"/>
              <a:gd name="f53" fmla="?: f23 f9 f49"/>
              <a:gd name="f54" fmla="?: f31 f50 f9"/>
              <a:gd name="f55" fmla="?: f31 f51 f9"/>
              <a:gd name="f56" fmla="?: f32 f49 f9"/>
              <a:gd name="f57" fmla="?: f32 f48 f9"/>
              <a:gd name="f58" fmla="?: f24 f9 f51"/>
              <a:gd name="f59" fmla="?: f24 f9 f50"/>
              <a:gd name="f60" fmla="?: f52 f23 0"/>
              <a:gd name="f61" fmla="?: f52 f24 6280"/>
              <a:gd name="f62" fmla="?: f53 f23 0"/>
              <a:gd name="f63" fmla="?: f53 f24 15320"/>
              <a:gd name="f64" fmla="?: f54 f23 6280"/>
              <a:gd name="f65" fmla="?: f54 f24 21600"/>
              <a:gd name="f66" fmla="?: f55 f23 15320"/>
              <a:gd name="f67" fmla="?: f55 f24 21600"/>
              <a:gd name="f68" fmla="?: f56 f23 21600"/>
              <a:gd name="f69" fmla="?: f56 f24 15320"/>
              <a:gd name="f70" fmla="?: f57 f23 21600"/>
              <a:gd name="f71" fmla="?: f57 f24 6280"/>
              <a:gd name="f72" fmla="?: f58 f23 15320"/>
              <a:gd name="f73" fmla="?: f58 f24 0"/>
              <a:gd name="f74" fmla="?: f59 f23 6280"/>
              <a:gd name="f75" fmla="?: f59 f24 0"/>
            </a:gdLst>
            <a:ahLst>
              <a:ahXY gdRefX="f0" minX="f15" maxX="f10" gdRefY="f1" minY="f15" maxY="f10">
                <a:pos x="f26" y="f27"/>
              </a:ahXY>
            </a:ahLst>
            <a:cxnLst>
              <a:cxn ang="3cd4">
                <a:pos x="hc" y="t"/>
              </a:cxn>
              <a:cxn ang="0">
                <a:pos x="r" y="vc"/>
              </a:cxn>
              <a:cxn ang="cd4">
                <a:pos x="hc" y="b"/>
              </a:cxn>
              <a:cxn ang="cd2">
                <a:pos x="l" y="vc"/>
              </a:cxn>
              <a:cxn ang="f37">
                <a:pos x="f35" y="f36"/>
              </a:cxn>
            </a:cxnLst>
            <a:rect l="f44" t="f47" r="f45" b="f46"/>
            <a:pathLst>
              <a:path w="21600" h="21600">
                <a:moveTo>
                  <a:pt x="f7" y="f7"/>
                </a:moveTo>
                <a:lnTo>
                  <a:pt x="f7" y="f11"/>
                </a:lnTo>
                <a:lnTo>
                  <a:pt x="f60" y="f61"/>
                </a:lnTo>
                <a:lnTo>
                  <a:pt x="f7" y="f12"/>
                </a:lnTo>
                <a:lnTo>
                  <a:pt x="f7" y="f13"/>
                </a:lnTo>
                <a:lnTo>
                  <a:pt x="f62" y="f63"/>
                </a:lnTo>
                <a:lnTo>
                  <a:pt x="f7" y="f14"/>
                </a:lnTo>
                <a:lnTo>
                  <a:pt x="f7" y="f8"/>
                </a:lnTo>
                <a:lnTo>
                  <a:pt x="f11" y="f8"/>
                </a:lnTo>
                <a:lnTo>
                  <a:pt x="f64" y="f65"/>
                </a:lnTo>
                <a:lnTo>
                  <a:pt x="f12" y="f8"/>
                </a:lnTo>
                <a:lnTo>
                  <a:pt x="f13" y="f8"/>
                </a:lnTo>
                <a:lnTo>
                  <a:pt x="f66" y="f67"/>
                </a:lnTo>
                <a:lnTo>
                  <a:pt x="f14" y="f8"/>
                </a:lnTo>
                <a:lnTo>
                  <a:pt x="f8" y="f8"/>
                </a:lnTo>
                <a:lnTo>
                  <a:pt x="f8" y="f14"/>
                </a:lnTo>
                <a:lnTo>
                  <a:pt x="f68" y="f69"/>
                </a:lnTo>
                <a:lnTo>
                  <a:pt x="f8" y="f13"/>
                </a:lnTo>
                <a:lnTo>
                  <a:pt x="f8" y="f12"/>
                </a:lnTo>
                <a:lnTo>
                  <a:pt x="f70" y="f71"/>
                </a:lnTo>
                <a:lnTo>
                  <a:pt x="f8" y="f11"/>
                </a:lnTo>
                <a:lnTo>
                  <a:pt x="f8" y="f7"/>
                </a:lnTo>
                <a:lnTo>
                  <a:pt x="f14" y="f7"/>
                </a:lnTo>
                <a:lnTo>
                  <a:pt x="f72" y="f73"/>
                </a:lnTo>
                <a:lnTo>
                  <a:pt x="f13" y="f7"/>
                </a:lnTo>
                <a:lnTo>
                  <a:pt x="f12" y="f7"/>
                </a:lnTo>
                <a:lnTo>
                  <a:pt x="f74" y="f75"/>
                </a:lnTo>
                <a:lnTo>
                  <a:pt x="f11" y="f7"/>
                </a:lnTo>
                <a:lnTo>
                  <a:pt x="f7" y="f7"/>
                </a:lnTo>
                <a:close/>
              </a:path>
            </a:pathLst>
          </a:custGeom>
          <a:solidFill>
            <a:srgbClr val="CBCBCB">
              <a:alpha val="50000"/>
            </a:srgbClr>
          </a:solidFill>
          <a:ln>
            <a:noFill/>
            <a:prstDash val="solid"/>
          </a:ln>
        </p:spPr>
        <p:txBody>
          <a:bodyPr lIns="0" tIns="0" rIns="0" bIns="0" anchorCtr="1" compatLnSpc="0">
            <a:spAutoFit/>
          </a:bodyPr>
          <a:lstStyle/>
          <a:p>
            <a:pPr algn="ctr" fontAlgn="auto" hangingPunct="0">
              <a:spcBef>
                <a:spcPts val="0"/>
              </a:spcBef>
              <a:spcAft>
                <a:spcPts val="0"/>
              </a:spcAft>
              <a:defRPr sz="1800" b="0" i="0" u="none" strike="noStrike" kern="0" cap="none" spc="0" baseline="0">
                <a:solidFill>
                  <a:srgbClr val="000000"/>
                </a:solidFill>
                <a:uFillTx/>
              </a:defRPr>
            </a:pPr>
            <a:r>
              <a:rPr lang="de-DE" sz="1600" b="1" kern="0" err="1">
                <a:solidFill>
                  <a:srgbClr val="000099"/>
                </a:solidFill>
                <a:latin typeface="Calibri" pitchFamily="18"/>
                <a:ea typeface="Arial Unicode MS" pitchFamily="2"/>
                <a:cs typeface="Tahoma" pitchFamily="2"/>
              </a:rPr>
              <a:t>Only</a:t>
            </a:r>
            <a:r>
              <a:rPr lang="de-DE" sz="1600" b="1" kern="0">
                <a:solidFill>
                  <a:srgbClr val="000099"/>
                </a:solidFill>
                <a:latin typeface="Calibri" pitchFamily="18"/>
                <a:ea typeface="Arial Unicode MS" pitchFamily="2"/>
                <a:cs typeface="Tahoma" pitchFamily="2"/>
              </a:rPr>
              <a:t> for registered </a:t>
            </a:r>
            <a:r>
              <a:rPr lang="de-DE" sz="1600" b="1" kern="0" err="1">
                <a:solidFill>
                  <a:srgbClr val="000099"/>
                </a:solidFill>
                <a:latin typeface="Calibri" pitchFamily="18"/>
                <a:ea typeface="Arial Unicode MS" pitchFamily="2"/>
                <a:cs typeface="Tahoma" pitchFamily="2"/>
              </a:rPr>
              <a:t>students</a:t>
            </a:r>
            <a:r>
              <a:rPr lang="de-DE" sz="1600" b="1" kern="0">
                <a:solidFill>
                  <a:srgbClr val="000099"/>
                </a:solidFill>
                <a:latin typeface="Calibri" pitchFamily="18"/>
                <a:ea typeface="Arial Unicode MS" pitchFamily="2"/>
                <a:cs typeface="Tahoma" pitchFamily="2"/>
              </a:rPr>
              <a:t> in </a:t>
            </a:r>
            <a:r>
              <a:rPr lang="de-DE" sz="1600" b="1" kern="0" err="1">
                <a:solidFill>
                  <a:srgbClr val="000099"/>
                </a:solidFill>
                <a:latin typeface="Calibri" pitchFamily="18"/>
                <a:ea typeface="Arial Unicode MS" pitchFamily="2"/>
                <a:cs typeface="Tahoma" pitchFamily="2"/>
              </a:rPr>
              <a:t>classes</a:t>
            </a:r>
            <a:endParaRPr lang="de-DE" sz="1600" b="1" kern="0">
              <a:solidFill>
                <a:srgbClr val="000099"/>
              </a:solidFill>
              <a:latin typeface="Calibri" pitchFamily="18"/>
              <a:ea typeface="Arial Unicode MS" pitchFamily="2"/>
              <a:cs typeface="Tahoma" pitchFamily="2"/>
            </a:endParaRPr>
          </a:p>
        </p:txBody>
      </p:sp>
      <p:sp>
        <p:nvSpPr>
          <p:cNvPr id="7" name="AutoShape 7"/>
          <p:cNvSpPr/>
          <p:nvPr/>
        </p:nvSpPr>
        <p:spPr>
          <a:xfrm>
            <a:off x="7239000" y="1676400"/>
            <a:ext cx="1828800" cy="751360"/>
          </a:xfrm>
          <a:custGeom>
            <a:avLst>
              <a:gd name="f0" fmla="val -56935"/>
              <a:gd name="f1" fmla="val 76027"/>
            </a:avLst>
            <a:gdLst>
              <a:gd name="f2" fmla="val 10800000"/>
              <a:gd name="f3" fmla="val 5400000"/>
              <a:gd name="f4" fmla="val 180"/>
              <a:gd name="f5" fmla="val w"/>
              <a:gd name="f6" fmla="val h"/>
              <a:gd name="f7" fmla="val 0"/>
              <a:gd name="f8" fmla="val 21600"/>
              <a:gd name="f9" fmla="+- 0 0 1"/>
              <a:gd name="f10" fmla="val 2147483647"/>
              <a:gd name="f11" fmla="val 3590"/>
              <a:gd name="f12" fmla="val 8970"/>
              <a:gd name="f13" fmla="val 12630"/>
              <a:gd name="f14" fmla="val 18010"/>
              <a:gd name="f15" fmla="val -2147483647"/>
              <a:gd name="f16" fmla="+- 0 0 0"/>
              <a:gd name="f17" fmla="*/ f5 1 21600"/>
              <a:gd name="f18" fmla="*/ f6 1 21600"/>
              <a:gd name="f19" fmla="+- f8 0 f7"/>
              <a:gd name="f20" fmla="pin -2147483647 f0 2147483647"/>
              <a:gd name="f21" fmla="pin -2147483647 f1 2147483647"/>
              <a:gd name="f22" fmla="*/ f16 f2 1"/>
              <a:gd name="f23" fmla="val f20"/>
              <a:gd name="f24" fmla="val f21"/>
              <a:gd name="f25" fmla="*/ f19 1 21600"/>
              <a:gd name="f26" fmla="*/ f20 f17 1"/>
              <a:gd name="f27" fmla="*/ f21 f18 1"/>
              <a:gd name="f28" fmla="*/ f22 1 f4"/>
              <a:gd name="f29" fmla="+- f23 0 10800"/>
              <a:gd name="f30" fmla="+- f24 0 10800"/>
              <a:gd name="f31" fmla="+- f24 0 21600"/>
              <a:gd name="f32" fmla="+- f23 0 21600"/>
              <a:gd name="f33" fmla="*/ 0 f25 1"/>
              <a:gd name="f34" fmla="*/ 21600 f25 1"/>
              <a:gd name="f35" fmla="*/ f23 f17 1"/>
              <a:gd name="f36" fmla="*/ f24 f18 1"/>
              <a:gd name="f37" fmla="+- f28 0 f3"/>
              <a:gd name="f38" fmla="abs f29"/>
              <a:gd name="f39" fmla="abs f30"/>
              <a:gd name="f40" fmla="*/ f33 1 f25"/>
              <a:gd name="f41" fmla="*/ f34 1 f25"/>
              <a:gd name="f42" fmla="+- f38 0 f39"/>
              <a:gd name="f43" fmla="+- f39 0 f38"/>
              <a:gd name="f44" fmla="*/ f40 f17 1"/>
              <a:gd name="f45" fmla="*/ f41 f17 1"/>
              <a:gd name="f46" fmla="*/ f41 f18 1"/>
              <a:gd name="f47" fmla="*/ f40 f18 1"/>
              <a:gd name="f48" fmla="?: f30 f9 f42"/>
              <a:gd name="f49" fmla="?: f30 f42 f9"/>
              <a:gd name="f50" fmla="?: f29 f9 f43"/>
              <a:gd name="f51" fmla="?: f29 f43 f9"/>
              <a:gd name="f52" fmla="?: f23 f9 f48"/>
              <a:gd name="f53" fmla="?: f23 f9 f49"/>
              <a:gd name="f54" fmla="?: f31 f50 f9"/>
              <a:gd name="f55" fmla="?: f31 f51 f9"/>
              <a:gd name="f56" fmla="?: f32 f49 f9"/>
              <a:gd name="f57" fmla="?: f32 f48 f9"/>
              <a:gd name="f58" fmla="?: f24 f9 f51"/>
              <a:gd name="f59" fmla="?: f24 f9 f50"/>
              <a:gd name="f60" fmla="?: f52 f23 0"/>
              <a:gd name="f61" fmla="?: f52 f24 6280"/>
              <a:gd name="f62" fmla="?: f53 f23 0"/>
              <a:gd name="f63" fmla="?: f53 f24 15320"/>
              <a:gd name="f64" fmla="?: f54 f23 6280"/>
              <a:gd name="f65" fmla="?: f54 f24 21600"/>
              <a:gd name="f66" fmla="?: f55 f23 15320"/>
              <a:gd name="f67" fmla="?: f55 f24 21600"/>
              <a:gd name="f68" fmla="?: f56 f23 21600"/>
              <a:gd name="f69" fmla="?: f56 f24 15320"/>
              <a:gd name="f70" fmla="?: f57 f23 21600"/>
              <a:gd name="f71" fmla="?: f57 f24 6280"/>
              <a:gd name="f72" fmla="?: f58 f23 15320"/>
              <a:gd name="f73" fmla="?: f58 f24 0"/>
              <a:gd name="f74" fmla="?: f59 f23 6280"/>
              <a:gd name="f75" fmla="?: f59 f24 0"/>
            </a:gdLst>
            <a:ahLst>
              <a:ahXY gdRefX="f0" minX="f15" maxX="f10" gdRefY="f1" minY="f15" maxY="f10">
                <a:pos x="f26" y="f27"/>
              </a:ahXY>
            </a:ahLst>
            <a:cxnLst>
              <a:cxn ang="3cd4">
                <a:pos x="hc" y="t"/>
              </a:cxn>
              <a:cxn ang="0">
                <a:pos x="r" y="vc"/>
              </a:cxn>
              <a:cxn ang="cd4">
                <a:pos x="hc" y="b"/>
              </a:cxn>
              <a:cxn ang="cd2">
                <a:pos x="l" y="vc"/>
              </a:cxn>
              <a:cxn ang="f37">
                <a:pos x="f35" y="f36"/>
              </a:cxn>
            </a:cxnLst>
            <a:rect l="f44" t="f47" r="f45" b="f46"/>
            <a:pathLst>
              <a:path w="21600" h="21600">
                <a:moveTo>
                  <a:pt x="f7" y="f7"/>
                </a:moveTo>
                <a:lnTo>
                  <a:pt x="f7" y="f11"/>
                </a:lnTo>
                <a:lnTo>
                  <a:pt x="f60" y="f61"/>
                </a:lnTo>
                <a:lnTo>
                  <a:pt x="f7" y="f12"/>
                </a:lnTo>
                <a:lnTo>
                  <a:pt x="f7" y="f13"/>
                </a:lnTo>
                <a:lnTo>
                  <a:pt x="f62" y="f63"/>
                </a:lnTo>
                <a:lnTo>
                  <a:pt x="f7" y="f14"/>
                </a:lnTo>
                <a:lnTo>
                  <a:pt x="f7" y="f8"/>
                </a:lnTo>
                <a:lnTo>
                  <a:pt x="f11" y="f8"/>
                </a:lnTo>
                <a:lnTo>
                  <a:pt x="f64" y="f65"/>
                </a:lnTo>
                <a:lnTo>
                  <a:pt x="f12" y="f8"/>
                </a:lnTo>
                <a:lnTo>
                  <a:pt x="f13" y="f8"/>
                </a:lnTo>
                <a:lnTo>
                  <a:pt x="f66" y="f67"/>
                </a:lnTo>
                <a:lnTo>
                  <a:pt x="f14" y="f8"/>
                </a:lnTo>
                <a:lnTo>
                  <a:pt x="f8" y="f8"/>
                </a:lnTo>
                <a:lnTo>
                  <a:pt x="f8" y="f14"/>
                </a:lnTo>
                <a:lnTo>
                  <a:pt x="f68" y="f69"/>
                </a:lnTo>
                <a:lnTo>
                  <a:pt x="f8" y="f13"/>
                </a:lnTo>
                <a:lnTo>
                  <a:pt x="f8" y="f12"/>
                </a:lnTo>
                <a:lnTo>
                  <a:pt x="f70" y="f71"/>
                </a:lnTo>
                <a:lnTo>
                  <a:pt x="f8" y="f11"/>
                </a:lnTo>
                <a:lnTo>
                  <a:pt x="f8" y="f7"/>
                </a:lnTo>
                <a:lnTo>
                  <a:pt x="f14" y="f7"/>
                </a:lnTo>
                <a:lnTo>
                  <a:pt x="f72" y="f73"/>
                </a:lnTo>
                <a:lnTo>
                  <a:pt x="f13" y="f7"/>
                </a:lnTo>
                <a:lnTo>
                  <a:pt x="f12" y="f7"/>
                </a:lnTo>
                <a:lnTo>
                  <a:pt x="f74" y="f75"/>
                </a:lnTo>
                <a:lnTo>
                  <a:pt x="f11" y="f7"/>
                </a:lnTo>
                <a:lnTo>
                  <a:pt x="f7" y="f7"/>
                </a:lnTo>
                <a:close/>
              </a:path>
            </a:pathLst>
          </a:custGeom>
          <a:solidFill>
            <a:srgbClr val="CBCBCB">
              <a:alpha val="50000"/>
            </a:srgbClr>
          </a:solidFill>
          <a:ln>
            <a:noFill/>
            <a:prstDash val="solid"/>
          </a:ln>
        </p:spPr>
        <p:txBody>
          <a:bodyPr lIns="0" tIns="0" rIns="0" bIns="0" anchorCtr="1" compatLnSpc="0">
            <a:spAutoFit/>
          </a:bodyPr>
          <a:lstStyle/>
          <a:p>
            <a:pPr algn="ctr" fontAlgn="auto" hangingPunct="0">
              <a:spcBef>
                <a:spcPts val="0"/>
              </a:spcBef>
              <a:spcAft>
                <a:spcPts val="0"/>
              </a:spcAft>
              <a:defRPr sz="1800" b="0" i="0" u="none" strike="noStrike" kern="0" cap="none" spc="0" baseline="0">
                <a:solidFill>
                  <a:srgbClr val="000000"/>
                </a:solidFill>
                <a:uFillTx/>
              </a:defRPr>
            </a:pPr>
            <a:r>
              <a:rPr lang="de-DE" sz="1600" b="1" kern="0">
                <a:solidFill>
                  <a:srgbClr val="000099"/>
                </a:solidFill>
                <a:latin typeface="Calibri" pitchFamily="18"/>
                <a:ea typeface="Arial Unicode MS" pitchFamily="2"/>
                <a:cs typeface="Tahoma" pitchFamily="2"/>
              </a:rPr>
              <a:t>For the use of </a:t>
            </a:r>
            <a:r>
              <a:rPr lang="de-DE" sz="1600" b="1" kern="0" err="1">
                <a:solidFill>
                  <a:srgbClr val="000099"/>
                </a:solidFill>
                <a:latin typeface="Calibri" pitchFamily="18"/>
                <a:ea typeface="Arial Unicode MS" pitchFamily="2"/>
                <a:cs typeface="Tahoma" pitchFamily="2"/>
              </a:rPr>
              <a:t>defined</a:t>
            </a:r>
            <a:r>
              <a:rPr lang="de-DE" sz="1600" b="1" kern="0">
                <a:solidFill>
                  <a:srgbClr val="000099"/>
                </a:solidFill>
                <a:latin typeface="Calibri" pitchFamily="18"/>
                <a:ea typeface="Arial Unicode MS" pitchFamily="2"/>
                <a:cs typeface="Tahoma" pitchFamily="2"/>
              </a:rPr>
              <a:t> </a:t>
            </a:r>
            <a:r>
              <a:rPr lang="de-DE" sz="1600" b="1" kern="0" err="1">
                <a:solidFill>
                  <a:srgbClr val="000099"/>
                </a:solidFill>
                <a:latin typeface="Calibri" pitchFamily="18"/>
                <a:ea typeface="Arial Unicode MS" pitchFamily="2"/>
                <a:cs typeface="Tahoma" pitchFamily="2"/>
              </a:rPr>
              <a:t>research</a:t>
            </a:r>
            <a:r>
              <a:rPr lang="de-DE" sz="1600" b="1" kern="0">
                <a:solidFill>
                  <a:srgbClr val="000099"/>
                </a:solidFill>
                <a:latin typeface="Calibri" pitchFamily="18"/>
                <a:ea typeface="Arial Unicode MS" pitchFamily="2"/>
                <a:cs typeface="Tahoma" pitchFamily="2"/>
              </a:rPr>
              <a:t> </a:t>
            </a:r>
            <a:r>
              <a:rPr lang="de-DE" sz="1600" b="1" kern="0" err="1">
                <a:solidFill>
                  <a:srgbClr val="000099"/>
                </a:solidFill>
                <a:latin typeface="Calibri" pitchFamily="18"/>
                <a:ea typeface="Arial Unicode MS" pitchFamily="2"/>
                <a:cs typeface="Tahoma" pitchFamily="2"/>
              </a:rPr>
              <a:t>groups</a:t>
            </a:r>
            <a:endParaRPr lang="de-DE" sz="1600" b="1" kern="0">
              <a:solidFill>
                <a:srgbClr val="000099"/>
              </a:solidFill>
              <a:latin typeface="Calibri" pitchFamily="18"/>
              <a:ea typeface="Arial Unicode MS" pitchFamily="2"/>
              <a:cs typeface="Tahoma" pitchFamily="2"/>
            </a:endParaRPr>
          </a:p>
        </p:txBody>
      </p:sp>
      <p:sp>
        <p:nvSpPr>
          <p:cNvPr id="8" name="AutoShape 8"/>
          <p:cNvSpPr/>
          <p:nvPr/>
        </p:nvSpPr>
        <p:spPr>
          <a:xfrm>
            <a:off x="5526088" y="838200"/>
            <a:ext cx="2855912" cy="751360"/>
          </a:xfrm>
          <a:custGeom>
            <a:avLst>
              <a:gd name="f0" fmla="val 7666"/>
              <a:gd name="f1" fmla="val 28599"/>
            </a:avLst>
            <a:gdLst>
              <a:gd name="f2" fmla="val 10800000"/>
              <a:gd name="f3" fmla="val 5400000"/>
              <a:gd name="f4" fmla="val 180"/>
              <a:gd name="f5" fmla="val w"/>
              <a:gd name="f6" fmla="val h"/>
              <a:gd name="f7" fmla="val 0"/>
              <a:gd name="f8" fmla="val 21600"/>
              <a:gd name="f9" fmla="+- 0 0 1"/>
              <a:gd name="f10" fmla="val 2147483647"/>
              <a:gd name="f11" fmla="val 3590"/>
              <a:gd name="f12" fmla="val 8970"/>
              <a:gd name="f13" fmla="val 12630"/>
              <a:gd name="f14" fmla="val 18010"/>
              <a:gd name="f15" fmla="val -2147483647"/>
              <a:gd name="f16" fmla="+- 0 0 0"/>
              <a:gd name="f17" fmla="*/ f5 1 21600"/>
              <a:gd name="f18" fmla="*/ f6 1 21600"/>
              <a:gd name="f19" fmla="+- f8 0 f7"/>
              <a:gd name="f20" fmla="pin -2147483647 f0 2147483647"/>
              <a:gd name="f21" fmla="pin -2147483647 f1 2147483647"/>
              <a:gd name="f22" fmla="*/ f16 f2 1"/>
              <a:gd name="f23" fmla="val f20"/>
              <a:gd name="f24" fmla="val f21"/>
              <a:gd name="f25" fmla="*/ f19 1 21600"/>
              <a:gd name="f26" fmla="*/ f20 f17 1"/>
              <a:gd name="f27" fmla="*/ f21 f18 1"/>
              <a:gd name="f28" fmla="*/ f22 1 f4"/>
              <a:gd name="f29" fmla="+- f23 0 10800"/>
              <a:gd name="f30" fmla="+- f24 0 10800"/>
              <a:gd name="f31" fmla="+- f24 0 21600"/>
              <a:gd name="f32" fmla="+- f23 0 21600"/>
              <a:gd name="f33" fmla="*/ 0 f25 1"/>
              <a:gd name="f34" fmla="*/ 21600 f25 1"/>
              <a:gd name="f35" fmla="*/ f23 f17 1"/>
              <a:gd name="f36" fmla="*/ f24 f18 1"/>
              <a:gd name="f37" fmla="+- f28 0 f3"/>
              <a:gd name="f38" fmla="abs f29"/>
              <a:gd name="f39" fmla="abs f30"/>
              <a:gd name="f40" fmla="*/ f33 1 f25"/>
              <a:gd name="f41" fmla="*/ f34 1 f25"/>
              <a:gd name="f42" fmla="+- f38 0 f39"/>
              <a:gd name="f43" fmla="+- f39 0 f38"/>
              <a:gd name="f44" fmla="*/ f40 f17 1"/>
              <a:gd name="f45" fmla="*/ f41 f17 1"/>
              <a:gd name="f46" fmla="*/ f41 f18 1"/>
              <a:gd name="f47" fmla="*/ f40 f18 1"/>
              <a:gd name="f48" fmla="?: f30 f9 f42"/>
              <a:gd name="f49" fmla="?: f30 f42 f9"/>
              <a:gd name="f50" fmla="?: f29 f9 f43"/>
              <a:gd name="f51" fmla="?: f29 f43 f9"/>
              <a:gd name="f52" fmla="?: f23 f9 f48"/>
              <a:gd name="f53" fmla="?: f23 f9 f49"/>
              <a:gd name="f54" fmla="?: f31 f50 f9"/>
              <a:gd name="f55" fmla="?: f31 f51 f9"/>
              <a:gd name="f56" fmla="?: f32 f49 f9"/>
              <a:gd name="f57" fmla="?: f32 f48 f9"/>
              <a:gd name="f58" fmla="?: f24 f9 f51"/>
              <a:gd name="f59" fmla="?: f24 f9 f50"/>
              <a:gd name="f60" fmla="?: f52 f23 0"/>
              <a:gd name="f61" fmla="?: f52 f24 6280"/>
              <a:gd name="f62" fmla="?: f53 f23 0"/>
              <a:gd name="f63" fmla="?: f53 f24 15320"/>
              <a:gd name="f64" fmla="?: f54 f23 6280"/>
              <a:gd name="f65" fmla="?: f54 f24 21600"/>
              <a:gd name="f66" fmla="?: f55 f23 15320"/>
              <a:gd name="f67" fmla="?: f55 f24 21600"/>
              <a:gd name="f68" fmla="?: f56 f23 21600"/>
              <a:gd name="f69" fmla="?: f56 f24 15320"/>
              <a:gd name="f70" fmla="?: f57 f23 21600"/>
              <a:gd name="f71" fmla="?: f57 f24 6280"/>
              <a:gd name="f72" fmla="?: f58 f23 15320"/>
              <a:gd name="f73" fmla="?: f58 f24 0"/>
              <a:gd name="f74" fmla="?: f59 f23 6280"/>
              <a:gd name="f75" fmla="?: f59 f24 0"/>
            </a:gdLst>
            <a:ahLst>
              <a:ahXY gdRefX="f0" minX="f15" maxX="f10" gdRefY="f1" minY="f15" maxY="f10">
                <a:pos x="f26" y="f27"/>
              </a:ahXY>
            </a:ahLst>
            <a:cxnLst>
              <a:cxn ang="3cd4">
                <a:pos x="hc" y="t"/>
              </a:cxn>
              <a:cxn ang="0">
                <a:pos x="r" y="vc"/>
              </a:cxn>
              <a:cxn ang="cd4">
                <a:pos x="hc" y="b"/>
              </a:cxn>
              <a:cxn ang="cd2">
                <a:pos x="l" y="vc"/>
              </a:cxn>
              <a:cxn ang="f37">
                <a:pos x="f35" y="f36"/>
              </a:cxn>
            </a:cxnLst>
            <a:rect l="f44" t="f47" r="f45" b="f46"/>
            <a:pathLst>
              <a:path w="21600" h="21600">
                <a:moveTo>
                  <a:pt x="f7" y="f7"/>
                </a:moveTo>
                <a:lnTo>
                  <a:pt x="f7" y="f11"/>
                </a:lnTo>
                <a:lnTo>
                  <a:pt x="f60" y="f61"/>
                </a:lnTo>
                <a:lnTo>
                  <a:pt x="f7" y="f12"/>
                </a:lnTo>
                <a:lnTo>
                  <a:pt x="f7" y="f13"/>
                </a:lnTo>
                <a:lnTo>
                  <a:pt x="f62" y="f63"/>
                </a:lnTo>
                <a:lnTo>
                  <a:pt x="f7" y="f14"/>
                </a:lnTo>
                <a:lnTo>
                  <a:pt x="f7" y="f8"/>
                </a:lnTo>
                <a:lnTo>
                  <a:pt x="f11" y="f8"/>
                </a:lnTo>
                <a:lnTo>
                  <a:pt x="f64" y="f65"/>
                </a:lnTo>
                <a:lnTo>
                  <a:pt x="f12" y="f8"/>
                </a:lnTo>
                <a:lnTo>
                  <a:pt x="f13" y="f8"/>
                </a:lnTo>
                <a:lnTo>
                  <a:pt x="f66" y="f67"/>
                </a:lnTo>
                <a:lnTo>
                  <a:pt x="f14" y="f8"/>
                </a:lnTo>
                <a:lnTo>
                  <a:pt x="f8" y="f8"/>
                </a:lnTo>
                <a:lnTo>
                  <a:pt x="f8" y="f14"/>
                </a:lnTo>
                <a:lnTo>
                  <a:pt x="f68" y="f69"/>
                </a:lnTo>
                <a:lnTo>
                  <a:pt x="f8" y="f13"/>
                </a:lnTo>
                <a:lnTo>
                  <a:pt x="f8" y="f12"/>
                </a:lnTo>
                <a:lnTo>
                  <a:pt x="f70" y="f71"/>
                </a:lnTo>
                <a:lnTo>
                  <a:pt x="f8" y="f11"/>
                </a:lnTo>
                <a:lnTo>
                  <a:pt x="f8" y="f7"/>
                </a:lnTo>
                <a:lnTo>
                  <a:pt x="f14" y="f7"/>
                </a:lnTo>
                <a:lnTo>
                  <a:pt x="f72" y="f73"/>
                </a:lnTo>
                <a:lnTo>
                  <a:pt x="f13" y="f7"/>
                </a:lnTo>
                <a:lnTo>
                  <a:pt x="f12" y="f7"/>
                </a:lnTo>
                <a:lnTo>
                  <a:pt x="f74" y="f75"/>
                </a:lnTo>
                <a:lnTo>
                  <a:pt x="f11" y="f7"/>
                </a:lnTo>
                <a:lnTo>
                  <a:pt x="f7" y="f7"/>
                </a:lnTo>
                <a:close/>
              </a:path>
            </a:pathLst>
          </a:custGeom>
          <a:solidFill>
            <a:srgbClr val="CBCBCB">
              <a:alpha val="50000"/>
            </a:srgbClr>
          </a:solidFill>
          <a:ln>
            <a:noFill/>
            <a:prstDash val="solid"/>
          </a:ln>
        </p:spPr>
        <p:txBody>
          <a:bodyPr lIns="0" tIns="0" rIns="0" bIns="0" anchorCtr="1" compatLnSpc="0">
            <a:spAutoFit/>
          </a:bodyPr>
          <a:lstStyle/>
          <a:p>
            <a:pPr algn="ctr" fontAlgn="auto" hangingPunct="0">
              <a:spcBef>
                <a:spcPts val="0"/>
              </a:spcBef>
              <a:spcAft>
                <a:spcPts val="0"/>
              </a:spcAft>
              <a:defRPr sz="1800" b="0" i="0" u="none" strike="noStrike" kern="0" cap="none" spc="0" baseline="0">
                <a:solidFill>
                  <a:srgbClr val="000000"/>
                </a:solidFill>
                <a:uFillTx/>
              </a:defRPr>
            </a:pPr>
            <a:r>
              <a:rPr lang="de-DE" sz="1600" b="1" kern="0">
                <a:solidFill>
                  <a:srgbClr val="000099"/>
                </a:solidFill>
                <a:latin typeface="Calibri" pitchFamily="18"/>
                <a:ea typeface="Arial Unicode MS" pitchFamily="2"/>
                <a:cs typeface="Tahoma" pitchFamily="2"/>
              </a:rPr>
              <a:t>Time </a:t>
            </a:r>
            <a:r>
              <a:rPr lang="de-DE" sz="1600" b="1" kern="0" err="1">
                <a:solidFill>
                  <a:srgbClr val="000099"/>
                </a:solidFill>
                <a:latin typeface="Calibri" pitchFamily="18"/>
                <a:ea typeface="Arial Unicode MS" pitchFamily="2"/>
                <a:cs typeface="Tahoma" pitchFamily="2"/>
              </a:rPr>
              <a:t>limit</a:t>
            </a:r>
            <a:r>
              <a:rPr lang="de-DE" sz="1600" b="1" kern="0">
                <a:solidFill>
                  <a:srgbClr val="000099"/>
                </a:solidFill>
                <a:latin typeface="Calibri" pitchFamily="18"/>
                <a:ea typeface="Arial Unicode MS" pitchFamily="2"/>
                <a:cs typeface="Tahoma" pitchFamily="2"/>
              </a:rPr>
              <a:t> end of 2006, </a:t>
            </a:r>
            <a:r>
              <a:rPr lang="de-DE" sz="1600" b="1" kern="0" err="1">
                <a:solidFill>
                  <a:srgbClr val="000099"/>
                </a:solidFill>
                <a:latin typeface="Calibri" pitchFamily="18"/>
                <a:ea typeface="Arial Unicode MS" pitchFamily="2"/>
                <a:cs typeface="Tahoma" pitchFamily="2"/>
              </a:rPr>
              <a:t>then</a:t>
            </a:r>
            <a:r>
              <a:rPr lang="de-DE" sz="1600" b="1" kern="0">
                <a:solidFill>
                  <a:srgbClr val="000099"/>
                </a:solidFill>
                <a:latin typeface="Calibri" pitchFamily="18"/>
                <a:ea typeface="Arial Unicode MS" pitchFamily="2"/>
                <a:cs typeface="Tahoma" pitchFamily="2"/>
              </a:rPr>
              <a:t> 2008, </a:t>
            </a:r>
            <a:r>
              <a:rPr lang="de-DE" sz="1600" b="1" kern="0" err="1">
                <a:solidFill>
                  <a:srgbClr val="000099"/>
                </a:solidFill>
                <a:latin typeface="Calibri" pitchFamily="18"/>
                <a:ea typeface="Arial Unicode MS" pitchFamily="2"/>
                <a:cs typeface="Tahoma" pitchFamily="2"/>
              </a:rPr>
              <a:t>now</a:t>
            </a:r>
            <a:r>
              <a:rPr lang="de-DE" sz="1600" b="1" kern="0">
                <a:solidFill>
                  <a:srgbClr val="000099"/>
                </a:solidFill>
                <a:latin typeface="Calibri" pitchFamily="18"/>
                <a:ea typeface="Arial Unicode MS" pitchFamily="2"/>
                <a:cs typeface="Tahoma" pitchFamily="2"/>
              </a:rPr>
              <a:t> </a:t>
            </a:r>
            <a:r>
              <a:rPr lang="de-DE" sz="1600" b="1" kern="0" smtClean="0">
                <a:solidFill>
                  <a:srgbClr val="000099"/>
                </a:solidFill>
                <a:latin typeface="Calibri" pitchFamily="18"/>
                <a:ea typeface="Arial Unicode MS" pitchFamily="2"/>
                <a:cs typeface="Tahoma" pitchFamily="2"/>
              </a:rPr>
              <a:t>2012, </a:t>
            </a:r>
            <a:r>
              <a:rPr lang="de-DE" sz="1600" b="1" kern="0" err="1" smtClean="0">
                <a:solidFill>
                  <a:srgbClr val="000099"/>
                </a:solidFill>
                <a:latin typeface="Calibri" pitchFamily="18"/>
                <a:ea typeface="Arial Unicode MS" pitchFamily="2"/>
                <a:cs typeface="Tahoma" pitchFamily="2"/>
              </a:rPr>
              <a:t>again</a:t>
            </a:r>
            <a:r>
              <a:rPr lang="de-DE" sz="1600" b="1" kern="0" smtClean="0">
                <a:solidFill>
                  <a:srgbClr val="000099"/>
                </a:solidFill>
                <a:latin typeface="Calibri" pitchFamily="18"/>
                <a:ea typeface="Arial Unicode MS" pitchFamily="2"/>
                <a:cs typeface="Tahoma" pitchFamily="2"/>
              </a:rPr>
              <a:t> </a:t>
            </a:r>
            <a:r>
              <a:rPr lang="de-DE" sz="1600" b="1" kern="0" err="1" smtClean="0">
                <a:solidFill>
                  <a:srgbClr val="000099"/>
                </a:solidFill>
                <a:latin typeface="Calibri" pitchFamily="18"/>
                <a:ea typeface="Arial Unicode MS" pitchFamily="2"/>
                <a:cs typeface="Tahoma" pitchFamily="2"/>
              </a:rPr>
              <a:t>extended</a:t>
            </a:r>
            <a:r>
              <a:rPr lang="de-DE" sz="1600" b="1" kern="0" smtClean="0">
                <a:solidFill>
                  <a:srgbClr val="000099"/>
                </a:solidFill>
                <a:latin typeface="Calibri" pitchFamily="18"/>
                <a:ea typeface="Arial Unicode MS" pitchFamily="2"/>
                <a:cs typeface="Tahoma" pitchFamily="2"/>
              </a:rPr>
              <a:t> </a:t>
            </a:r>
            <a:r>
              <a:rPr lang="de-DE" sz="1600" b="1" kern="0" err="1" smtClean="0">
                <a:solidFill>
                  <a:srgbClr val="000099"/>
                </a:solidFill>
                <a:latin typeface="Calibri" pitchFamily="18"/>
                <a:ea typeface="Arial Unicode MS" pitchFamily="2"/>
                <a:cs typeface="Tahoma" pitchFamily="2"/>
              </a:rPr>
              <a:t>till</a:t>
            </a:r>
            <a:r>
              <a:rPr lang="de-DE" sz="1600" b="1" kern="0" smtClean="0">
                <a:solidFill>
                  <a:srgbClr val="000099"/>
                </a:solidFill>
                <a:latin typeface="Calibri" pitchFamily="18"/>
                <a:ea typeface="Arial Unicode MS" pitchFamily="2"/>
                <a:cs typeface="Tahoma" pitchFamily="2"/>
              </a:rPr>
              <a:t> 2014</a:t>
            </a:r>
            <a:endParaRPr lang="de-DE" sz="1600" b="1" kern="0">
              <a:solidFill>
                <a:srgbClr val="000099"/>
              </a:solidFill>
              <a:latin typeface="Calibri" pitchFamily="18"/>
              <a:ea typeface="Arial Unicode MS" pitchFamily="2"/>
              <a:cs typeface="Tahoma" pitchFamily="2"/>
            </a:endParaRPr>
          </a:p>
        </p:txBody>
      </p:sp>
      <p:sp>
        <p:nvSpPr>
          <p:cNvPr id="9" name="AutoShape 9"/>
          <p:cNvSpPr/>
          <p:nvPr/>
        </p:nvSpPr>
        <p:spPr>
          <a:xfrm>
            <a:off x="5830888" y="3048000"/>
            <a:ext cx="2322512" cy="746125"/>
          </a:xfrm>
          <a:custGeom>
            <a:avLst>
              <a:gd name="f0" fmla="val -32186"/>
              <a:gd name="f1" fmla="val 58594"/>
            </a:avLst>
            <a:gdLst>
              <a:gd name="f2" fmla="val 10800000"/>
              <a:gd name="f3" fmla="val 5400000"/>
              <a:gd name="f4" fmla="val 180"/>
              <a:gd name="f5" fmla="val w"/>
              <a:gd name="f6" fmla="val h"/>
              <a:gd name="f7" fmla="val 0"/>
              <a:gd name="f8" fmla="val 21600"/>
              <a:gd name="f9" fmla="+- 0 0 1"/>
              <a:gd name="f10" fmla="val 2147483647"/>
              <a:gd name="f11" fmla="val 3590"/>
              <a:gd name="f12" fmla="val 8970"/>
              <a:gd name="f13" fmla="val 12630"/>
              <a:gd name="f14" fmla="val 18010"/>
              <a:gd name="f15" fmla="val -2147483647"/>
              <a:gd name="f16" fmla="+- 0 0 0"/>
              <a:gd name="f17" fmla="*/ f5 1 21600"/>
              <a:gd name="f18" fmla="*/ f6 1 21600"/>
              <a:gd name="f19" fmla="+- f8 0 f7"/>
              <a:gd name="f20" fmla="pin -2147483647 f0 2147483647"/>
              <a:gd name="f21" fmla="pin -2147483647 f1 2147483647"/>
              <a:gd name="f22" fmla="*/ f16 f2 1"/>
              <a:gd name="f23" fmla="val f20"/>
              <a:gd name="f24" fmla="val f21"/>
              <a:gd name="f25" fmla="*/ f19 1 21600"/>
              <a:gd name="f26" fmla="*/ f20 f17 1"/>
              <a:gd name="f27" fmla="*/ f21 f18 1"/>
              <a:gd name="f28" fmla="*/ f22 1 f4"/>
              <a:gd name="f29" fmla="+- f23 0 10800"/>
              <a:gd name="f30" fmla="+- f24 0 10800"/>
              <a:gd name="f31" fmla="+- f24 0 21600"/>
              <a:gd name="f32" fmla="+- f23 0 21600"/>
              <a:gd name="f33" fmla="*/ 0 f25 1"/>
              <a:gd name="f34" fmla="*/ 21600 f25 1"/>
              <a:gd name="f35" fmla="*/ f23 f17 1"/>
              <a:gd name="f36" fmla="*/ f24 f18 1"/>
              <a:gd name="f37" fmla="+- f28 0 f3"/>
              <a:gd name="f38" fmla="abs f29"/>
              <a:gd name="f39" fmla="abs f30"/>
              <a:gd name="f40" fmla="*/ f33 1 f25"/>
              <a:gd name="f41" fmla="*/ f34 1 f25"/>
              <a:gd name="f42" fmla="+- f38 0 f39"/>
              <a:gd name="f43" fmla="+- f39 0 f38"/>
              <a:gd name="f44" fmla="*/ f40 f17 1"/>
              <a:gd name="f45" fmla="*/ f41 f17 1"/>
              <a:gd name="f46" fmla="*/ f41 f18 1"/>
              <a:gd name="f47" fmla="*/ f40 f18 1"/>
              <a:gd name="f48" fmla="?: f30 f9 f42"/>
              <a:gd name="f49" fmla="?: f30 f42 f9"/>
              <a:gd name="f50" fmla="?: f29 f9 f43"/>
              <a:gd name="f51" fmla="?: f29 f43 f9"/>
              <a:gd name="f52" fmla="?: f23 f9 f48"/>
              <a:gd name="f53" fmla="?: f23 f9 f49"/>
              <a:gd name="f54" fmla="?: f31 f50 f9"/>
              <a:gd name="f55" fmla="?: f31 f51 f9"/>
              <a:gd name="f56" fmla="?: f32 f49 f9"/>
              <a:gd name="f57" fmla="?: f32 f48 f9"/>
              <a:gd name="f58" fmla="?: f24 f9 f51"/>
              <a:gd name="f59" fmla="?: f24 f9 f50"/>
              <a:gd name="f60" fmla="?: f52 f23 0"/>
              <a:gd name="f61" fmla="?: f52 f24 6280"/>
              <a:gd name="f62" fmla="?: f53 f23 0"/>
              <a:gd name="f63" fmla="?: f53 f24 15320"/>
              <a:gd name="f64" fmla="?: f54 f23 6280"/>
              <a:gd name="f65" fmla="?: f54 f24 21600"/>
              <a:gd name="f66" fmla="?: f55 f23 15320"/>
              <a:gd name="f67" fmla="?: f55 f24 21600"/>
              <a:gd name="f68" fmla="?: f56 f23 21600"/>
              <a:gd name="f69" fmla="?: f56 f24 15320"/>
              <a:gd name="f70" fmla="?: f57 f23 21600"/>
              <a:gd name="f71" fmla="?: f57 f24 6280"/>
              <a:gd name="f72" fmla="?: f58 f23 15320"/>
              <a:gd name="f73" fmla="?: f58 f24 0"/>
              <a:gd name="f74" fmla="?: f59 f23 6280"/>
              <a:gd name="f75" fmla="?: f59 f24 0"/>
            </a:gdLst>
            <a:ahLst>
              <a:ahXY gdRefX="f0" minX="f15" maxX="f10" gdRefY="f1" minY="f15" maxY="f10">
                <a:pos x="f26" y="f27"/>
              </a:ahXY>
            </a:ahLst>
            <a:cxnLst>
              <a:cxn ang="3cd4">
                <a:pos x="hc" y="t"/>
              </a:cxn>
              <a:cxn ang="0">
                <a:pos x="r" y="vc"/>
              </a:cxn>
              <a:cxn ang="cd4">
                <a:pos x="hc" y="b"/>
              </a:cxn>
              <a:cxn ang="cd2">
                <a:pos x="l" y="vc"/>
              </a:cxn>
              <a:cxn ang="f37">
                <a:pos x="f35" y="f36"/>
              </a:cxn>
            </a:cxnLst>
            <a:rect l="f44" t="f47" r="f45" b="f46"/>
            <a:pathLst>
              <a:path w="21600" h="21600">
                <a:moveTo>
                  <a:pt x="f7" y="f7"/>
                </a:moveTo>
                <a:lnTo>
                  <a:pt x="f7" y="f11"/>
                </a:lnTo>
                <a:lnTo>
                  <a:pt x="f60" y="f61"/>
                </a:lnTo>
                <a:lnTo>
                  <a:pt x="f7" y="f12"/>
                </a:lnTo>
                <a:lnTo>
                  <a:pt x="f7" y="f13"/>
                </a:lnTo>
                <a:lnTo>
                  <a:pt x="f62" y="f63"/>
                </a:lnTo>
                <a:lnTo>
                  <a:pt x="f7" y="f14"/>
                </a:lnTo>
                <a:lnTo>
                  <a:pt x="f7" y="f8"/>
                </a:lnTo>
                <a:lnTo>
                  <a:pt x="f11" y="f8"/>
                </a:lnTo>
                <a:lnTo>
                  <a:pt x="f64" y="f65"/>
                </a:lnTo>
                <a:lnTo>
                  <a:pt x="f12" y="f8"/>
                </a:lnTo>
                <a:lnTo>
                  <a:pt x="f13" y="f8"/>
                </a:lnTo>
                <a:lnTo>
                  <a:pt x="f66" y="f67"/>
                </a:lnTo>
                <a:lnTo>
                  <a:pt x="f14" y="f8"/>
                </a:lnTo>
                <a:lnTo>
                  <a:pt x="f8" y="f8"/>
                </a:lnTo>
                <a:lnTo>
                  <a:pt x="f8" y="f14"/>
                </a:lnTo>
                <a:lnTo>
                  <a:pt x="f68" y="f69"/>
                </a:lnTo>
                <a:lnTo>
                  <a:pt x="f8" y="f13"/>
                </a:lnTo>
                <a:lnTo>
                  <a:pt x="f8" y="f12"/>
                </a:lnTo>
                <a:lnTo>
                  <a:pt x="f70" y="f71"/>
                </a:lnTo>
                <a:lnTo>
                  <a:pt x="f8" y="f11"/>
                </a:lnTo>
                <a:lnTo>
                  <a:pt x="f8" y="f7"/>
                </a:lnTo>
                <a:lnTo>
                  <a:pt x="f14" y="f7"/>
                </a:lnTo>
                <a:lnTo>
                  <a:pt x="f72" y="f73"/>
                </a:lnTo>
                <a:lnTo>
                  <a:pt x="f13" y="f7"/>
                </a:lnTo>
                <a:lnTo>
                  <a:pt x="f12" y="f7"/>
                </a:lnTo>
                <a:lnTo>
                  <a:pt x="f74" y="f75"/>
                </a:lnTo>
                <a:lnTo>
                  <a:pt x="f11" y="f7"/>
                </a:lnTo>
                <a:lnTo>
                  <a:pt x="f7" y="f7"/>
                </a:lnTo>
                <a:close/>
              </a:path>
            </a:pathLst>
          </a:custGeom>
          <a:solidFill>
            <a:srgbClr val="CBCBCB">
              <a:alpha val="50000"/>
            </a:srgbClr>
          </a:solidFill>
          <a:ln>
            <a:noFill/>
            <a:prstDash val="solid"/>
          </a:ln>
        </p:spPr>
        <p:txBody>
          <a:bodyPr lIns="0" tIns="0" rIns="0" bIns="0" anchorCtr="1" compatLnSpc="0">
            <a:spAutoFit/>
          </a:bodyPr>
          <a:lstStyle/>
          <a:p>
            <a:pPr algn="ctr" fontAlgn="auto" hangingPunct="0">
              <a:spcBef>
                <a:spcPts val="0"/>
              </a:spcBef>
              <a:spcAft>
                <a:spcPts val="0"/>
              </a:spcAft>
              <a:defRPr sz="1800" b="0" i="0" u="none" strike="noStrike" kern="0" cap="none" spc="0" baseline="0">
                <a:solidFill>
                  <a:srgbClr val="000000"/>
                </a:solidFill>
                <a:uFillTx/>
              </a:defRPr>
            </a:pPr>
            <a:r>
              <a:rPr lang="de-DE" sz="1600" b="1" kern="0">
                <a:solidFill>
                  <a:srgbClr val="000099"/>
                </a:solidFill>
                <a:latin typeface="Calibri" pitchFamily="18"/>
                <a:ea typeface="Arial Unicode MS" pitchFamily="2"/>
                <a:cs typeface="Tahoma" pitchFamily="2"/>
              </a:rPr>
              <a:t>without </a:t>
            </a:r>
            <a:r>
              <a:rPr lang="de-DE" sz="1600" b="1" kern="0" err="1">
                <a:solidFill>
                  <a:srgbClr val="000099"/>
                </a:solidFill>
                <a:latin typeface="Calibri" pitchFamily="18"/>
                <a:ea typeface="Arial Unicode MS" pitchFamily="2"/>
                <a:cs typeface="Tahoma" pitchFamily="2"/>
              </a:rPr>
              <a:t>any</a:t>
            </a:r>
            <a:r>
              <a:rPr lang="de-DE" sz="1600" b="1" kern="0">
                <a:solidFill>
                  <a:srgbClr val="000099"/>
                </a:solidFill>
                <a:latin typeface="Calibri" pitchFamily="18"/>
                <a:ea typeface="Arial Unicode MS" pitchFamily="2"/>
                <a:cs typeface="Tahoma" pitchFamily="2"/>
              </a:rPr>
              <a:t> </a:t>
            </a:r>
            <a:r>
              <a:rPr lang="de-DE" sz="1600" b="1" kern="0" err="1">
                <a:solidFill>
                  <a:srgbClr val="000099"/>
                </a:solidFill>
                <a:latin typeface="Calibri" pitchFamily="18"/>
                <a:ea typeface="Arial Unicode MS" pitchFamily="2"/>
                <a:cs typeface="Tahoma" pitchFamily="2"/>
              </a:rPr>
              <a:t>direct</a:t>
            </a:r>
            <a:r>
              <a:rPr lang="de-DE" sz="1600" b="1" kern="0">
                <a:solidFill>
                  <a:srgbClr val="000099"/>
                </a:solidFill>
                <a:latin typeface="Calibri" pitchFamily="18"/>
                <a:ea typeface="Arial Unicode MS" pitchFamily="2"/>
                <a:cs typeface="Tahoma" pitchFamily="2"/>
              </a:rPr>
              <a:t> </a:t>
            </a:r>
            <a:r>
              <a:rPr lang="de-DE" sz="1600" b="1" kern="0" err="1">
                <a:solidFill>
                  <a:srgbClr val="000099"/>
                </a:solidFill>
                <a:latin typeface="Calibri" pitchFamily="18"/>
                <a:ea typeface="Arial Unicode MS" pitchFamily="2"/>
                <a:cs typeface="Tahoma" pitchFamily="2"/>
              </a:rPr>
              <a:t>or</a:t>
            </a:r>
            <a:r>
              <a:rPr lang="de-DE" sz="1600" b="1" kern="0">
                <a:solidFill>
                  <a:srgbClr val="000099"/>
                </a:solidFill>
                <a:latin typeface="Calibri" pitchFamily="18"/>
                <a:ea typeface="Arial Unicode MS" pitchFamily="2"/>
                <a:cs typeface="Tahoma" pitchFamily="2"/>
              </a:rPr>
              <a:t> </a:t>
            </a:r>
            <a:r>
              <a:rPr lang="de-DE" sz="1600" b="1" kern="0" err="1">
                <a:solidFill>
                  <a:srgbClr val="000099"/>
                </a:solidFill>
                <a:latin typeface="Calibri" pitchFamily="18"/>
                <a:ea typeface="Arial Unicode MS" pitchFamily="2"/>
                <a:cs typeface="Tahoma" pitchFamily="2"/>
              </a:rPr>
              <a:t>indirect</a:t>
            </a:r>
            <a:r>
              <a:rPr lang="de-DE" sz="1600" b="1" kern="0">
                <a:solidFill>
                  <a:srgbClr val="000099"/>
                </a:solidFill>
                <a:latin typeface="Calibri" pitchFamily="18"/>
                <a:ea typeface="Arial Unicode MS" pitchFamily="2"/>
                <a:cs typeface="Tahoma" pitchFamily="2"/>
              </a:rPr>
              <a:t> </a:t>
            </a:r>
            <a:r>
              <a:rPr lang="de-DE" sz="1600" b="1" kern="0" err="1">
                <a:solidFill>
                  <a:srgbClr val="000099"/>
                </a:solidFill>
                <a:latin typeface="Calibri" pitchFamily="18"/>
                <a:ea typeface="Arial Unicode MS" pitchFamily="2"/>
                <a:cs typeface="Tahoma" pitchFamily="2"/>
              </a:rPr>
              <a:t>commercial</a:t>
            </a:r>
            <a:r>
              <a:rPr lang="de-DE" sz="1600" b="1" kern="0">
                <a:solidFill>
                  <a:srgbClr val="000099"/>
                </a:solidFill>
                <a:latin typeface="Calibri" pitchFamily="18"/>
                <a:ea typeface="Arial Unicode MS" pitchFamily="2"/>
                <a:cs typeface="Tahoma" pitchFamily="2"/>
              </a:rPr>
              <a:t> </a:t>
            </a:r>
            <a:r>
              <a:rPr lang="de-DE" sz="1600" b="1" kern="0" err="1">
                <a:solidFill>
                  <a:srgbClr val="000099"/>
                </a:solidFill>
                <a:latin typeface="Calibri" pitchFamily="18"/>
                <a:ea typeface="Arial Unicode MS" pitchFamily="2"/>
                <a:cs typeface="Tahoma" pitchFamily="2"/>
              </a:rPr>
              <a:t>interest</a:t>
            </a:r>
            <a:endParaRPr lang="de-DE" sz="1600" b="1" kern="0">
              <a:solidFill>
                <a:srgbClr val="000099"/>
              </a:solidFill>
              <a:latin typeface="Calibri" pitchFamily="18"/>
              <a:ea typeface="Arial Unicode MS" pitchFamily="2"/>
              <a:cs typeface="Tahoma" pitchFamily="2"/>
            </a:endParaRPr>
          </a:p>
        </p:txBody>
      </p:sp>
      <p:sp>
        <p:nvSpPr>
          <p:cNvPr id="10" name="AutoShape 10"/>
          <p:cNvSpPr/>
          <p:nvPr/>
        </p:nvSpPr>
        <p:spPr>
          <a:xfrm>
            <a:off x="6629400" y="3886200"/>
            <a:ext cx="2514600" cy="746125"/>
          </a:xfrm>
          <a:custGeom>
            <a:avLst>
              <a:gd name="f0" fmla="val -3905"/>
              <a:gd name="f1" fmla="val 40507"/>
            </a:avLst>
            <a:gdLst>
              <a:gd name="f2" fmla="val 10800000"/>
              <a:gd name="f3" fmla="val 5400000"/>
              <a:gd name="f4" fmla="val 180"/>
              <a:gd name="f5" fmla="val w"/>
              <a:gd name="f6" fmla="val h"/>
              <a:gd name="f7" fmla="val 0"/>
              <a:gd name="f8" fmla="val 21600"/>
              <a:gd name="f9" fmla="+- 0 0 1"/>
              <a:gd name="f10" fmla="val 2147483647"/>
              <a:gd name="f11" fmla="val 3590"/>
              <a:gd name="f12" fmla="val 8970"/>
              <a:gd name="f13" fmla="val 12630"/>
              <a:gd name="f14" fmla="val 18010"/>
              <a:gd name="f15" fmla="val -2147483647"/>
              <a:gd name="f16" fmla="+- 0 0 0"/>
              <a:gd name="f17" fmla="*/ f5 1 21600"/>
              <a:gd name="f18" fmla="*/ f6 1 21600"/>
              <a:gd name="f19" fmla="+- f8 0 f7"/>
              <a:gd name="f20" fmla="pin -2147483647 f0 2147483647"/>
              <a:gd name="f21" fmla="pin -2147483647 f1 2147483647"/>
              <a:gd name="f22" fmla="*/ f16 f2 1"/>
              <a:gd name="f23" fmla="val f20"/>
              <a:gd name="f24" fmla="val f21"/>
              <a:gd name="f25" fmla="*/ f19 1 21600"/>
              <a:gd name="f26" fmla="*/ f20 f17 1"/>
              <a:gd name="f27" fmla="*/ f21 f18 1"/>
              <a:gd name="f28" fmla="*/ f22 1 f4"/>
              <a:gd name="f29" fmla="+- f23 0 10800"/>
              <a:gd name="f30" fmla="+- f24 0 10800"/>
              <a:gd name="f31" fmla="+- f24 0 21600"/>
              <a:gd name="f32" fmla="+- f23 0 21600"/>
              <a:gd name="f33" fmla="*/ 0 f25 1"/>
              <a:gd name="f34" fmla="*/ 21600 f25 1"/>
              <a:gd name="f35" fmla="*/ f23 f17 1"/>
              <a:gd name="f36" fmla="*/ f24 f18 1"/>
              <a:gd name="f37" fmla="+- f28 0 f3"/>
              <a:gd name="f38" fmla="abs f29"/>
              <a:gd name="f39" fmla="abs f30"/>
              <a:gd name="f40" fmla="*/ f33 1 f25"/>
              <a:gd name="f41" fmla="*/ f34 1 f25"/>
              <a:gd name="f42" fmla="+- f38 0 f39"/>
              <a:gd name="f43" fmla="+- f39 0 f38"/>
              <a:gd name="f44" fmla="*/ f40 f17 1"/>
              <a:gd name="f45" fmla="*/ f41 f17 1"/>
              <a:gd name="f46" fmla="*/ f41 f18 1"/>
              <a:gd name="f47" fmla="*/ f40 f18 1"/>
              <a:gd name="f48" fmla="?: f30 f9 f42"/>
              <a:gd name="f49" fmla="?: f30 f42 f9"/>
              <a:gd name="f50" fmla="?: f29 f9 f43"/>
              <a:gd name="f51" fmla="?: f29 f43 f9"/>
              <a:gd name="f52" fmla="?: f23 f9 f48"/>
              <a:gd name="f53" fmla="?: f23 f9 f49"/>
              <a:gd name="f54" fmla="?: f31 f50 f9"/>
              <a:gd name="f55" fmla="?: f31 f51 f9"/>
              <a:gd name="f56" fmla="?: f32 f49 f9"/>
              <a:gd name="f57" fmla="?: f32 f48 f9"/>
              <a:gd name="f58" fmla="?: f24 f9 f51"/>
              <a:gd name="f59" fmla="?: f24 f9 f50"/>
              <a:gd name="f60" fmla="?: f52 f23 0"/>
              <a:gd name="f61" fmla="?: f52 f24 6280"/>
              <a:gd name="f62" fmla="?: f53 f23 0"/>
              <a:gd name="f63" fmla="?: f53 f24 15320"/>
              <a:gd name="f64" fmla="?: f54 f23 6280"/>
              <a:gd name="f65" fmla="?: f54 f24 21600"/>
              <a:gd name="f66" fmla="?: f55 f23 15320"/>
              <a:gd name="f67" fmla="?: f55 f24 21600"/>
              <a:gd name="f68" fmla="?: f56 f23 21600"/>
              <a:gd name="f69" fmla="?: f56 f24 15320"/>
              <a:gd name="f70" fmla="?: f57 f23 21600"/>
              <a:gd name="f71" fmla="?: f57 f24 6280"/>
              <a:gd name="f72" fmla="?: f58 f23 15320"/>
              <a:gd name="f73" fmla="?: f58 f24 0"/>
              <a:gd name="f74" fmla="?: f59 f23 6280"/>
              <a:gd name="f75" fmla="?: f59 f24 0"/>
            </a:gdLst>
            <a:ahLst>
              <a:ahXY gdRefX="f0" minX="f15" maxX="f10" gdRefY="f1" minY="f15" maxY="f10">
                <a:pos x="f26" y="f27"/>
              </a:ahXY>
            </a:ahLst>
            <a:cxnLst>
              <a:cxn ang="3cd4">
                <a:pos x="hc" y="t"/>
              </a:cxn>
              <a:cxn ang="0">
                <a:pos x="r" y="vc"/>
              </a:cxn>
              <a:cxn ang="cd4">
                <a:pos x="hc" y="b"/>
              </a:cxn>
              <a:cxn ang="cd2">
                <a:pos x="l" y="vc"/>
              </a:cxn>
              <a:cxn ang="f37">
                <a:pos x="f35" y="f36"/>
              </a:cxn>
            </a:cxnLst>
            <a:rect l="f44" t="f47" r="f45" b="f46"/>
            <a:pathLst>
              <a:path w="21600" h="21600">
                <a:moveTo>
                  <a:pt x="f7" y="f7"/>
                </a:moveTo>
                <a:lnTo>
                  <a:pt x="f7" y="f11"/>
                </a:lnTo>
                <a:lnTo>
                  <a:pt x="f60" y="f61"/>
                </a:lnTo>
                <a:lnTo>
                  <a:pt x="f7" y="f12"/>
                </a:lnTo>
                <a:lnTo>
                  <a:pt x="f7" y="f13"/>
                </a:lnTo>
                <a:lnTo>
                  <a:pt x="f62" y="f63"/>
                </a:lnTo>
                <a:lnTo>
                  <a:pt x="f7" y="f14"/>
                </a:lnTo>
                <a:lnTo>
                  <a:pt x="f7" y="f8"/>
                </a:lnTo>
                <a:lnTo>
                  <a:pt x="f11" y="f8"/>
                </a:lnTo>
                <a:lnTo>
                  <a:pt x="f64" y="f65"/>
                </a:lnTo>
                <a:lnTo>
                  <a:pt x="f12" y="f8"/>
                </a:lnTo>
                <a:lnTo>
                  <a:pt x="f13" y="f8"/>
                </a:lnTo>
                <a:lnTo>
                  <a:pt x="f66" y="f67"/>
                </a:lnTo>
                <a:lnTo>
                  <a:pt x="f14" y="f8"/>
                </a:lnTo>
                <a:lnTo>
                  <a:pt x="f8" y="f8"/>
                </a:lnTo>
                <a:lnTo>
                  <a:pt x="f8" y="f14"/>
                </a:lnTo>
                <a:lnTo>
                  <a:pt x="f68" y="f69"/>
                </a:lnTo>
                <a:lnTo>
                  <a:pt x="f8" y="f13"/>
                </a:lnTo>
                <a:lnTo>
                  <a:pt x="f8" y="f12"/>
                </a:lnTo>
                <a:lnTo>
                  <a:pt x="f70" y="f71"/>
                </a:lnTo>
                <a:lnTo>
                  <a:pt x="f8" y="f11"/>
                </a:lnTo>
                <a:lnTo>
                  <a:pt x="f8" y="f7"/>
                </a:lnTo>
                <a:lnTo>
                  <a:pt x="f14" y="f7"/>
                </a:lnTo>
                <a:lnTo>
                  <a:pt x="f72" y="f73"/>
                </a:lnTo>
                <a:lnTo>
                  <a:pt x="f13" y="f7"/>
                </a:lnTo>
                <a:lnTo>
                  <a:pt x="f12" y="f7"/>
                </a:lnTo>
                <a:lnTo>
                  <a:pt x="f74" y="f75"/>
                </a:lnTo>
                <a:lnTo>
                  <a:pt x="f11" y="f7"/>
                </a:lnTo>
                <a:lnTo>
                  <a:pt x="f7" y="f7"/>
                </a:lnTo>
                <a:close/>
              </a:path>
            </a:pathLst>
          </a:custGeom>
          <a:solidFill>
            <a:srgbClr val="CBCBCB">
              <a:alpha val="50000"/>
            </a:srgbClr>
          </a:solidFill>
          <a:ln>
            <a:noFill/>
            <a:prstDash val="solid"/>
          </a:ln>
        </p:spPr>
        <p:txBody>
          <a:bodyPr lIns="0" tIns="0" rIns="0" bIns="0" anchorCtr="1" compatLnSpc="0">
            <a:spAutoFit/>
          </a:bodyPr>
          <a:lstStyle/>
          <a:p>
            <a:pPr algn="ctr" fontAlgn="auto" hangingPunct="0">
              <a:spcBef>
                <a:spcPts val="0"/>
              </a:spcBef>
              <a:spcAft>
                <a:spcPts val="0"/>
              </a:spcAft>
              <a:defRPr sz="1800" b="0" i="0" u="none" strike="noStrike" kern="0" cap="none" spc="0" baseline="0">
                <a:solidFill>
                  <a:srgbClr val="000000"/>
                </a:solidFill>
                <a:uFillTx/>
              </a:defRPr>
            </a:pPr>
            <a:r>
              <a:rPr lang="de-DE" sz="1600" b="1" kern="0" err="1">
                <a:solidFill>
                  <a:srgbClr val="000099"/>
                </a:solidFill>
                <a:latin typeface="Calibri" pitchFamily="18"/>
                <a:ea typeface="Arial Unicode MS" pitchFamily="2"/>
                <a:cs typeface="Tahoma" pitchFamily="2"/>
              </a:rPr>
              <a:t>Use</a:t>
            </a:r>
            <a:r>
              <a:rPr lang="de-DE" sz="1600" b="1" kern="0">
                <a:solidFill>
                  <a:srgbClr val="000099"/>
                </a:solidFill>
                <a:latin typeface="Calibri" pitchFamily="18"/>
                <a:ea typeface="Arial Unicode MS" pitchFamily="2"/>
                <a:cs typeface="Tahoma" pitchFamily="2"/>
              </a:rPr>
              <a:t> of </a:t>
            </a:r>
            <a:r>
              <a:rPr lang="de-DE" sz="1600" b="1" kern="0" err="1">
                <a:solidFill>
                  <a:srgbClr val="000099"/>
                </a:solidFill>
                <a:latin typeface="Calibri" pitchFamily="18"/>
                <a:ea typeface="Arial Unicode MS" pitchFamily="2"/>
                <a:cs typeface="Tahoma" pitchFamily="2"/>
              </a:rPr>
              <a:t>copyrighted</a:t>
            </a:r>
            <a:r>
              <a:rPr lang="de-DE" sz="1600" b="1" kern="0">
                <a:solidFill>
                  <a:srgbClr val="000099"/>
                </a:solidFill>
                <a:latin typeface="Calibri" pitchFamily="18"/>
                <a:ea typeface="Arial Unicode MS" pitchFamily="2"/>
                <a:cs typeface="Tahoma" pitchFamily="2"/>
              </a:rPr>
              <a:t> material in </a:t>
            </a:r>
            <a:r>
              <a:rPr lang="de-DE" sz="1600" b="1" kern="0" err="1">
                <a:solidFill>
                  <a:srgbClr val="000099"/>
                </a:solidFill>
                <a:latin typeface="Calibri" pitchFamily="18"/>
                <a:ea typeface="Arial Unicode MS" pitchFamily="2"/>
                <a:cs typeface="Tahoma" pitchFamily="2"/>
              </a:rPr>
              <a:t>schools</a:t>
            </a:r>
            <a:r>
              <a:rPr lang="de-DE" sz="1600" b="1" kern="0">
                <a:solidFill>
                  <a:srgbClr val="000099"/>
                </a:solidFill>
                <a:latin typeface="Calibri" pitchFamily="18"/>
                <a:ea typeface="Arial Unicode MS" pitchFamily="2"/>
                <a:cs typeface="Tahoma" pitchFamily="2"/>
              </a:rPr>
              <a:t> </a:t>
            </a:r>
            <a:r>
              <a:rPr lang="de-DE" sz="1600" b="1" kern="0" err="1">
                <a:solidFill>
                  <a:srgbClr val="000099"/>
                </a:solidFill>
                <a:latin typeface="Calibri" pitchFamily="18"/>
                <a:ea typeface="Arial Unicode MS" pitchFamily="2"/>
                <a:cs typeface="Tahoma" pitchFamily="2"/>
              </a:rPr>
              <a:t>only</a:t>
            </a:r>
            <a:r>
              <a:rPr lang="de-DE" sz="1600" b="1" kern="0">
                <a:solidFill>
                  <a:srgbClr val="000099"/>
                </a:solidFill>
                <a:latin typeface="Calibri" pitchFamily="18"/>
                <a:ea typeface="Arial Unicode MS" pitchFamily="2"/>
                <a:cs typeface="Tahoma" pitchFamily="2"/>
              </a:rPr>
              <a:t> </a:t>
            </a:r>
            <a:r>
              <a:rPr lang="de-DE" sz="1600" b="1" kern="0" err="1">
                <a:solidFill>
                  <a:srgbClr val="000099"/>
                </a:solidFill>
                <a:latin typeface="Calibri" pitchFamily="18"/>
                <a:ea typeface="Arial Unicode MS" pitchFamily="2"/>
                <a:cs typeface="Tahoma" pitchFamily="2"/>
              </a:rPr>
              <a:t>with</a:t>
            </a:r>
            <a:r>
              <a:rPr lang="de-DE" sz="1600" b="1" kern="0">
                <a:solidFill>
                  <a:srgbClr val="000099"/>
                </a:solidFill>
                <a:latin typeface="Calibri" pitchFamily="18"/>
                <a:ea typeface="Arial Unicode MS" pitchFamily="2"/>
                <a:cs typeface="Tahoma" pitchFamily="2"/>
              </a:rPr>
              <a:t> </a:t>
            </a:r>
            <a:r>
              <a:rPr lang="de-DE" sz="1600" b="1" kern="0" err="1">
                <a:solidFill>
                  <a:srgbClr val="000099"/>
                </a:solidFill>
                <a:latin typeface="Calibri" pitchFamily="18"/>
                <a:ea typeface="Arial Unicode MS" pitchFamily="2"/>
                <a:cs typeface="Tahoma" pitchFamily="2"/>
              </a:rPr>
              <a:t>special</a:t>
            </a:r>
            <a:r>
              <a:rPr lang="de-DE" sz="1600" b="1" kern="0">
                <a:solidFill>
                  <a:srgbClr val="000099"/>
                </a:solidFill>
                <a:latin typeface="Calibri" pitchFamily="18"/>
                <a:ea typeface="Arial Unicode MS" pitchFamily="2"/>
                <a:cs typeface="Tahoma" pitchFamily="2"/>
              </a:rPr>
              <a:t> </a:t>
            </a:r>
            <a:r>
              <a:rPr lang="de-DE" sz="1600" b="1" kern="0" err="1">
                <a:solidFill>
                  <a:srgbClr val="000099"/>
                </a:solidFill>
                <a:latin typeface="Calibri" pitchFamily="18"/>
                <a:ea typeface="Arial Unicode MS" pitchFamily="2"/>
                <a:cs typeface="Tahoma" pitchFamily="2"/>
              </a:rPr>
              <a:t>permission</a:t>
            </a:r>
            <a:r>
              <a:rPr lang="de-DE" sz="1600" b="1" kern="0">
                <a:solidFill>
                  <a:srgbClr val="000099"/>
                </a:solidFill>
                <a:latin typeface="Calibri" pitchFamily="18"/>
                <a:ea typeface="Arial Unicode MS" pitchFamily="2"/>
                <a:cs typeface="Tahoma" pitchFamily="2"/>
              </a:rPr>
              <a:t> of </a:t>
            </a:r>
            <a:r>
              <a:rPr lang="de-DE" sz="1600" b="1" kern="0" err="1">
                <a:solidFill>
                  <a:srgbClr val="000099"/>
                </a:solidFill>
                <a:latin typeface="Calibri" pitchFamily="18"/>
                <a:ea typeface="Arial Unicode MS" pitchFamily="2"/>
                <a:cs typeface="Tahoma" pitchFamily="2"/>
              </a:rPr>
              <a:t>rightholders</a:t>
            </a:r>
            <a:endParaRPr lang="de-DE" sz="1600" b="1" kern="0">
              <a:solidFill>
                <a:srgbClr val="000099"/>
              </a:solidFill>
              <a:latin typeface="Calibri" pitchFamily="18"/>
              <a:ea typeface="Arial Unicode MS" pitchFamily="2"/>
              <a:cs typeface="Tahoma" pitchFamily="2"/>
            </a:endParaRPr>
          </a:p>
        </p:txBody>
      </p:sp>
      <p:sp>
        <p:nvSpPr>
          <p:cNvPr id="11" name="AutoShape 11"/>
          <p:cNvSpPr/>
          <p:nvPr/>
        </p:nvSpPr>
        <p:spPr>
          <a:xfrm>
            <a:off x="539750" y="5219700"/>
            <a:ext cx="2713038" cy="746125"/>
          </a:xfrm>
          <a:custGeom>
            <a:avLst>
              <a:gd name="f0" fmla="val 24807"/>
              <a:gd name="f1" fmla="val 17962"/>
            </a:avLst>
            <a:gdLst>
              <a:gd name="f2" fmla="val 10800000"/>
              <a:gd name="f3" fmla="val 5400000"/>
              <a:gd name="f4" fmla="val 180"/>
              <a:gd name="f5" fmla="val w"/>
              <a:gd name="f6" fmla="val h"/>
              <a:gd name="f7" fmla="val 0"/>
              <a:gd name="f8" fmla="val 21600"/>
              <a:gd name="f9" fmla="+- 0 0 1"/>
              <a:gd name="f10" fmla="val 2147483647"/>
              <a:gd name="f11" fmla="val 3590"/>
              <a:gd name="f12" fmla="val 8970"/>
              <a:gd name="f13" fmla="val 12630"/>
              <a:gd name="f14" fmla="val 18010"/>
              <a:gd name="f15" fmla="val -2147483647"/>
              <a:gd name="f16" fmla="+- 0 0 0"/>
              <a:gd name="f17" fmla="*/ f5 1 21600"/>
              <a:gd name="f18" fmla="*/ f6 1 21600"/>
              <a:gd name="f19" fmla="+- f8 0 f7"/>
              <a:gd name="f20" fmla="pin -2147483647 f0 2147483647"/>
              <a:gd name="f21" fmla="pin -2147483647 f1 2147483647"/>
              <a:gd name="f22" fmla="*/ f16 f2 1"/>
              <a:gd name="f23" fmla="val f20"/>
              <a:gd name="f24" fmla="val f21"/>
              <a:gd name="f25" fmla="*/ f19 1 21600"/>
              <a:gd name="f26" fmla="*/ f20 f17 1"/>
              <a:gd name="f27" fmla="*/ f21 f18 1"/>
              <a:gd name="f28" fmla="*/ f22 1 f4"/>
              <a:gd name="f29" fmla="+- f23 0 10800"/>
              <a:gd name="f30" fmla="+- f24 0 10800"/>
              <a:gd name="f31" fmla="+- f24 0 21600"/>
              <a:gd name="f32" fmla="+- f23 0 21600"/>
              <a:gd name="f33" fmla="*/ 0 f25 1"/>
              <a:gd name="f34" fmla="*/ 21600 f25 1"/>
              <a:gd name="f35" fmla="*/ f23 f17 1"/>
              <a:gd name="f36" fmla="*/ f24 f18 1"/>
              <a:gd name="f37" fmla="+- f28 0 f3"/>
              <a:gd name="f38" fmla="abs f29"/>
              <a:gd name="f39" fmla="abs f30"/>
              <a:gd name="f40" fmla="*/ f33 1 f25"/>
              <a:gd name="f41" fmla="*/ f34 1 f25"/>
              <a:gd name="f42" fmla="+- f38 0 f39"/>
              <a:gd name="f43" fmla="+- f39 0 f38"/>
              <a:gd name="f44" fmla="*/ f40 f17 1"/>
              <a:gd name="f45" fmla="*/ f41 f17 1"/>
              <a:gd name="f46" fmla="*/ f41 f18 1"/>
              <a:gd name="f47" fmla="*/ f40 f18 1"/>
              <a:gd name="f48" fmla="?: f30 f9 f42"/>
              <a:gd name="f49" fmla="?: f30 f42 f9"/>
              <a:gd name="f50" fmla="?: f29 f9 f43"/>
              <a:gd name="f51" fmla="?: f29 f43 f9"/>
              <a:gd name="f52" fmla="?: f23 f9 f48"/>
              <a:gd name="f53" fmla="?: f23 f9 f49"/>
              <a:gd name="f54" fmla="?: f31 f50 f9"/>
              <a:gd name="f55" fmla="?: f31 f51 f9"/>
              <a:gd name="f56" fmla="?: f32 f49 f9"/>
              <a:gd name="f57" fmla="?: f32 f48 f9"/>
              <a:gd name="f58" fmla="?: f24 f9 f51"/>
              <a:gd name="f59" fmla="?: f24 f9 f50"/>
              <a:gd name="f60" fmla="?: f52 f23 0"/>
              <a:gd name="f61" fmla="?: f52 f24 6280"/>
              <a:gd name="f62" fmla="?: f53 f23 0"/>
              <a:gd name="f63" fmla="?: f53 f24 15320"/>
              <a:gd name="f64" fmla="?: f54 f23 6280"/>
              <a:gd name="f65" fmla="?: f54 f24 21600"/>
              <a:gd name="f66" fmla="?: f55 f23 15320"/>
              <a:gd name="f67" fmla="?: f55 f24 21600"/>
              <a:gd name="f68" fmla="?: f56 f23 21600"/>
              <a:gd name="f69" fmla="?: f56 f24 15320"/>
              <a:gd name="f70" fmla="?: f57 f23 21600"/>
              <a:gd name="f71" fmla="?: f57 f24 6280"/>
              <a:gd name="f72" fmla="?: f58 f23 15320"/>
              <a:gd name="f73" fmla="?: f58 f24 0"/>
              <a:gd name="f74" fmla="?: f59 f23 6280"/>
              <a:gd name="f75" fmla="?: f59 f24 0"/>
            </a:gdLst>
            <a:ahLst>
              <a:ahXY gdRefX="f0" minX="f15" maxX="f10" gdRefY="f1" minY="f15" maxY="f10">
                <a:pos x="f26" y="f27"/>
              </a:ahXY>
            </a:ahLst>
            <a:cxnLst>
              <a:cxn ang="3cd4">
                <a:pos x="hc" y="t"/>
              </a:cxn>
              <a:cxn ang="0">
                <a:pos x="r" y="vc"/>
              </a:cxn>
              <a:cxn ang="cd4">
                <a:pos x="hc" y="b"/>
              </a:cxn>
              <a:cxn ang="cd2">
                <a:pos x="l" y="vc"/>
              </a:cxn>
              <a:cxn ang="f37">
                <a:pos x="f35" y="f36"/>
              </a:cxn>
            </a:cxnLst>
            <a:rect l="f44" t="f47" r="f45" b="f46"/>
            <a:pathLst>
              <a:path w="21600" h="21600">
                <a:moveTo>
                  <a:pt x="f7" y="f7"/>
                </a:moveTo>
                <a:lnTo>
                  <a:pt x="f7" y="f11"/>
                </a:lnTo>
                <a:lnTo>
                  <a:pt x="f60" y="f61"/>
                </a:lnTo>
                <a:lnTo>
                  <a:pt x="f7" y="f12"/>
                </a:lnTo>
                <a:lnTo>
                  <a:pt x="f7" y="f13"/>
                </a:lnTo>
                <a:lnTo>
                  <a:pt x="f62" y="f63"/>
                </a:lnTo>
                <a:lnTo>
                  <a:pt x="f7" y="f14"/>
                </a:lnTo>
                <a:lnTo>
                  <a:pt x="f7" y="f8"/>
                </a:lnTo>
                <a:lnTo>
                  <a:pt x="f11" y="f8"/>
                </a:lnTo>
                <a:lnTo>
                  <a:pt x="f64" y="f65"/>
                </a:lnTo>
                <a:lnTo>
                  <a:pt x="f12" y="f8"/>
                </a:lnTo>
                <a:lnTo>
                  <a:pt x="f13" y="f8"/>
                </a:lnTo>
                <a:lnTo>
                  <a:pt x="f66" y="f67"/>
                </a:lnTo>
                <a:lnTo>
                  <a:pt x="f14" y="f8"/>
                </a:lnTo>
                <a:lnTo>
                  <a:pt x="f8" y="f8"/>
                </a:lnTo>
                <a:lnTo>
                  <a:pt x="f8" y="f14"/>
                </a:lnTo>
                <a:lnTo>
                  <a:pt x="f68" y="f69"/>
                </a:lnTo>
                <a:lnTo>
                  <a:pt x="f8" y="f13"/>
                </a:lnTo>
                <a:lnTo>
                  <a:pt x="f8" y="f12"/>
                </a:lnTo>
                <a:lnTo>
                  <a:pt x="f70" y="f71"/>
                </a:lnTo>
                <a:lnTo>
                  <a:pt x="f8" y="f11"/>
                </a:lnTo>
                <a:lnTo>
                  <a:pt x="f8" y="f7"/>
                </a:lnTo>
                <a:lnTo>
                  <a:pt x="f14" y="f7"/>
                </a:lnTo>
                <a:lnTo>
                  <a:pt x="f72" y="f73"/>
                </a:lnTo>
                <a:lnTo>
                  <a:pt x="f13" y="f7"/>
                </a:lnTo>
                <a:lnTo>
                  <a:pt x="f12" y="f7"/>
                </a:lnTo>
                <a:lnTo>
                  <a:pt x="f74" y="f75"/>
                </a:lnTo>
                <a:lnTo>
                  <a:pt x="f11" y="f7"/>
                </a:lnTo>
                <a:lnTo>
                  <a:pt x="f7" y="f7"/>
                </a:lnTo>
                <a:close/>
              </a:path>
            </a:pathLst>
          </a:custGeom>
          <a:solidFill>
            <a:srgbClr val="CBCBCB">
              <a:alpha val="50000"/>
            </a:srgbClr>
          </a:solidFill>
          <a:ln>
            <a:noFill/>
            <a:prstDash val="solid"/>
          </a:ln>
        </p:spPr>
        <p:txBody>
          <a:bodyPr lIns="0" tIns="0" rIns="0" bIns="0" anchorCtr="1" compatLnSpc="0">
            <a:spAutoFit/>
          </a:bodyPr>
          <a:lstStyle/>
          <a:p>
            <a:pPr algn="ctr" fontAlgn="auto" hangingPunct="0">
              <a:spcBef>
                <a:spcPts val="0"/>
              </a:spcBef>
              <a:spcAft>
                <a:spcPts val="0"/>
              </a:spcAft>
              <a:defRPr sz="1800" b="0" i="0" u="none" strike="noStrike" kern="0" cap="none" spc="0" baseline="0">
                <a:solidFill>
                  <a:srgbClr val="000000"/>
                </a:solidFill>
                <a:uFillTx/>
              </a:defRPr>
            </a:pPr>
            <a:r>
              <a:rPr lang="de-DE" sz="1600" b="1" kern="0" err="1">
                <a:solidFill>
                  <a:srgbClr val="000099"/>
                </a:solidFill>
                <a:latin typeface="Calibri" pitchFamily="18"/>
                <a:ea typeface="Arial Unicode MS" pitchFamily="2"/>
                <a:cs typeface="Tahoma" pitchFamily="2"/>
              </a:rPr>
              <a:t>Use</a:t>
            </a:r>
            <a:r>
              <a:rPr lang="de-DE" sz="1600" b="1" kern="0">
                <a:solidFill>
                  <a:srgbClr val="000099"/>
                </a:solidFill>
                <a:latin typeface="Calibri" pitchFamily="18"/>
                <a:ea typeface="Arial Unicode MS" pitchFamily="2"/>
                <a:cs typeface="Tahoma" pitchFamily="2"/>
              </a:rPr>
              <a:t> of </a:t>
            </a:r>
            <a:r>
              <a:rPr lang="de-DE" sz="1600" b="1" kern="0" err="1">
                <a:solidFill>
                  <a:srgbClr val="000099"/>
                </a:solidFill>
                <a:latin typeface="Calibri" pitchFamily="18"/>
                <a:ea typeface="Arial Unicode MS" pitchFamily="2"/>
                <a:cs typeface="Tahoma" pitchFamily="2"/>
              </a:rPr>
              <a:t>movie</a:t>
            </a:r>
            <a:r>
              <a:rPr lang="de-DE" sz="1600" b="1" kern="0">
                <a:solidFill>
                  <a:srgbClr val="000099"/>
                </a:solidFill>
                <a:latin typeface="Calibri" pitchFamily="18"/>
                <a:ea typeface="Arial Unicode MS" pitchFamily="2"/>
                <a:cs typeface="Tahoma" pitchFamily="2"/>
              </a:rPr>
              <a:t>/</a:t>
            </a:r>
            <a:r>
              <a:rPr lang="de-DE" sz="1600" b="1" kern="0" err="1">
                <a:solidFill>
                  <a:srgbClr val="000099"/>
                </a:solidFill>
                <a:latin typeface="Calibri" pitchFamily="18"/>
                <a:ea typeface="Arial Unicode MS" pitchFamily="2"/>
                <a:cs typeface="Tahoma" pitchFamily="2"/>
              </a:rPr>
              <a:t>video</a:t>
            </a:r>
            <a:r>
              <a:rPr lang="de-DE" sz="1600" b="1" kern="0">
                <a:solidFill>
                  <a:srgbClr val="000099"/>
                </a:solidFill>
                <a:latin typeface="Calibri" pitchFamily="18"/>
                <a:ea typeface="Arial Unicode MS" pitchFamily="2"/>
                <a:cs typeface="Tahoma" pitchFamily="2"/>
              </a:rPr>
              <a:t> material </a:t>
            </a:r>
            <a:r>
              <a:rPr lang="de-DE" sz="1600" b="1" kern="0" err="1">
                <a:solidFill>
                  <a:srgbClr val="000099"/>
                </a:solidFill>
                <a:latin typeface="Calibri" pitchFamily="18"/>
                <a:ea typeface="Arial Unicode MS" pitchFamily="2"/>
                <a:cs typeface="Tahoma" pitchFamily="2"/>
              </a:rPr>
              <a:t>only</a:t>
            </a:r>
            <a:r>
              <a:rPr lang="de-DE" sz="1600" b="1" kern="0">
                <a:solidFill>
                  <a:srgbClr val="000099"/>
                </a:solidFill>
                <a:latin typeface="Calibri" pitchFamily="18"/>
                <a:ea typeface="Arial Unicode MS" pitchFamily="2"/>
                <a:cs typeface="Tahoma" pitchFamily="2"/>
              </a:rPr>
              <a:t> 2 </a:t>
            </a:r>
            <a:r>
              <a:rPr lang="de-DE" sz="1600" b="1" kern="0" err="1">
                <a:solidFill>
                  <a:srgbClr val="000099"/>
                </a:solidFill>
                <a:latin typeface="Calibri" pitchFamily="18"/>
                <a:ea typeface="Arial Unicode MS" pitchFamily="2"/>
                <a:cs typeface="Tahoma" pitchFamily="2"/>
              </a:rPr>
              <a:t>years</a:t>
            </a:r>
            <a:r>
              <a:rPr lang="de-DE" sz="1600" b="1" kern="0">
                <a:solidFill>
                  <a:srgbClr val="000099"/>
                </a:solidFill>
                <a:latin typeface="Calibri" pitchFamily="18"/>
                <a:ea typeface="Arial Unicode MS" pitchFamily="2"/>
                <a:cs typeface="Tahoma" pitchFamily="2"/>
              </a:rPr>
              <a:t> after </a:t>
            </a:r>
            <a:r>
              <a:rPr lang="de-DE" sz="1600" b="1" kern="0" err="1">
                <a:solidFill>
                  <a:srgbClr val="000099"/>
                </a:solidFill>
                <a:latin typeface="Calibri" pitchFamily="18"/>
                <a:ea typeface="Arial Unicode MS" pitchFamily="2"/>
                <a:cs typeface="Tahoma" pitchFamily="2"/>
              </a:rPr>
              <a:t>public</a:t>
            </a:r>
            <a:r>
              <a:rPr lang="de-DE" sz="1600" b="1" kern="0">
                <a:solidFill>
                  <a:srgbClr val="000099"/>
                </a:solidFill>
                <a:latin typeface="Calibri" pitchFamily="18"/>
                <a:ea typeface="Arial Unicode MS" pitchFamily="2"/>
                <a:cs typeface="Tahoma" pitchFamily="2"/>
              </a:rPr>
              <a:t> </a:t>
            </a:r>
            <a:r>
              <a:rPr lang="de-DE" sz="1600" b="1" kern="0" err="1">
                <a:solidFill>
                  <a:srgbClr val="000099"/>
                </a:solidFill>
                <a:latin typeface="Calibri" pitchFamily="18"/>
                <a:ea typeface="Arial Unicode MS" pitchFamily="2"/>
                <a:cs typeface="Tahoma" pitchFamily="2"/>
              </a:rPr>
              <a:t>performance</a:t>
            </a:r>
            <a:endParaRPr lang="de-DE" sz="1600" b="1" kern="0">
              <a:solidFill>
                <a:srgbClr val="000099"/>
              </a:solidFill>
              <a:latin typeface="Calibri" pitchFamily="18"/>
              <a:ea typeface="Arial Unicode MS" pitchFamily="2"/>
              <a:cs typeface="Tahoma" pitchFamily="2"/>
            </a:endParaRPr>
          </a:p>
        </p:txBody>
      </p:sp>
      <p:sp>
        <p:nvSpPr>
          <p:cNvPr id="12" name="AutoShape 11"/>
          <p:cNvSpPr/>
          <p:nvPr/>
        </p:nvSpPr>
        <p:spPr>
          <a:xfrm>
            <a:off x="533400" y="2057400"/>
            <a:ext cx="5486400" cy="496888"/>
          </a:xfrm>
          <a:custGeom>
            <a:avLst>
              <a:gd name="f0" fmla="val 24"/>
              <a:gd name="f1" fmla="val 14664"/>
            </a:avLst>
            <a:gdLst>
              <a:gd name="f2" fmla="val 10800000"/>
              <a:gd name="f3" fmla="val 5400000"/>
              <a:gd name="f4" fmla="val 180"/>
              <a:gd name="f5" fmla="val w"/>
              <a:gd name="f6" fmla="val h"/>
              <a:gd name="f7" fmla="val 0"/>
              <a:gd name="f8" fmla="val 21600"/>
              <a:gd name="f9" fmla="+- 0 0 1"/>
              <a:gd name="f10" fmla="val 2147483647"/>
              <a:gd name="f11" fmla="val 3590"/>
              <a:gd name="f12" fmla="val 8970"/>
              <a:gd name="f13" fmla="val 12630"/>
              <a:gd name="f14" fmla="val 18010"/>
              <a:gd name="f15" fmla="val -2147483647"/>
              <a:gd name="f16" fmla="+- 0 0 0"/>
              <a:gd name="f17" fmla="*/ f5 1 21600"/>
              <a:gd name="f18" fmla="*/ f6 1 21600"/>
              <a:gd name="f19" fmla="+- f8 0 f7"/>
              <a:gd name="f20" fmla="pin -2147483647 f0 2147483647"/>
              <a:gd name="f21" fmla="pin -2147483647 f1 2147483647"/>
              <a:gd name="f22" fmla="*/ f16 f2 1"/>
              <a:gd name="f23" fmla="val f20"/>
              <a:gd name="f24" fmla="val f21"/>
              <a:gd name="f25" fmla="*/ f19 1 21600"/>
              <a:gd name="f26" fmla="*/ f20 f17 1"/>
              <a:gd name="f27" fmla="*/ f21 f18 1"/>
              <a:gd name="f28" fmla="*/ f22 1 f4"/>
              <a:gd name="f29" fmla="+- f23 0 10800"/>
              <a:gd name="f30" fmla="+- f24 0 10800"/>
              <a:gd name="f31" fmla="+- f24 0 21600"/>
              <a:gd name="f32" fmla="+- f23 0 21600"/>
              <a:gd name="f33" fmla="*/ 0 f25 1"/>
              <a:gd name="f34" fmla="*/ 21600 f25 1"/>
              <a:gd name="f35" fmla="*/ f23 f17 1"/>
              <a:gd name="f36" fmla="*/ f24 f18 1"/>
              <a:gd name="f37" fmla="+- f28 0 f3"/>
              <a:gd name="f38" fmla="abs f29"/>
              <a:gd name="f39" fmla="abs f30"/>
              <a:gd name="f40" fmla="*/ f33 1 f25"/>
              <a:gd name="f41" fmla="*/ f34 1 f25"/>
              <a:gd name="f42" fmla="+- f38 0 f39"/>
              <a:gd name="f43" fmla="+- f39 0 f38"/>
              <a:gd name="f44" fmla="*/ f40 f17 1"/>
              <a:gd name="f45" fmla="*/ f41 f17 1"/>
              <a:gd name="f46" fmla="*/ f41 f18 1"/>
              <a:gd name="f47" fmla="*/ f40 f18 1"/>
              <a:gd name="f48" fmla="?: f30 f9 f42"/>
              <a:gd name="f49" fmla="?: f30 f42 f9"/>
              <a:gd name="f50" fmla="?: f29 f9 f43"/>
              <a:gd name="f51" fmla="?: f29 f43 f9"/>
              <a:gd name="f52" fmla="?: f23 f9 f48"/>
              <a:gd name="f53" fmla="?: f23 f9 f49"/>
              <a:gd name="f54" fmla="?: f31 f50 f9"/>
              <a:gd name="f55" fmla="?: f31 f51 f9"/>
              <a:gd name="f56" fmla="?: f32 f49 f9"/>
              <a:gd name="f57" fmla="?: f32 f48 f9"/>
              <a:gd name="f58" fmla="?: f24 f9 f51"/>
              <a:gd name="f59" fmla="?: f24 f9 f50"/>
              <a:gd name="f60" fmla="?: f52 f23 0"/>
              <a:gd name="f61" fmla="?: f52 f24 6280"/>
              <a:gd name="f62" fmla="?: f53 f23 0"/>
              <a:gd name="f63" fmla="?: f53 f24 15320"/>
              <a:gd name="f64" fmla="?: f54 f23 6280"/>
              <a:gd name="f65" fmla="?: f54 f24 21600"/>
              <a:gd name="f66" fmla="?: f55 f23 15320"/>
              <a:gd name="f67" fmla="?: f55 f24 21600"/>
              <a:gd name="f68" fmla="?: f56 f23 21600"/>
              <a:gd name="f69" fmla="?: f56 f24 15320"/>
              <a:gd name="f70" fmla="?: f57 f23 21600"/>
              <a:gd name="f71" fmla="?: f57 f24 6280"/>
              <a:gd name="f72" fmla="?: f58 f23 15320"/>
              <a:gd name="f73" fmla="?: f58 f24 0"/>
              <a:gd name="f74" fmla="?: f59 f23 6280"/>
              <a:gd name="f75" fmla="?: f59 f24 0"/>
            </a:gdLst>
            <a:ahLst>
              <a:ahXY gdRefX="f0" minX="f15" maxX="f10" gdRefY="f1" minY="f15" maxY="f10">
                <a:pos x="f26" y="f27"/>
              </a:ahXY>
            </a:ahLst>
            <a:cxnLst>
              <a:cxn ang="3cd4">
                <a:pos x="hc" y="t"/>
              </a:cxn>
              <a:cxn ang="0">
                <a:pos x="r" y="vc"/>
              </a:cxn>
              <a:cxn ang="cd4">
                <a:pos x="hc" y="b"/>
              </a:cxn>
              <a:cxn ang="cd2">
                <a:pos x="l" y="vc"/>
              </a:cxn>
              <a:cxn ang="f37">
                <a:pos x="f35" y="f36"/>
              </a:cxn>
            </a:cxnLst>
            <a:rect l="f44" t="f47" r="f45" b="f46"/>
            <a:pathLst>
              <a:path w="21600" h="21600">
                <a:moveTo>
                  <a:pt x="f7" y="f7"/>
                </a:moveTo>
                <a:lnTo>
                  <a:pt x="f7" y="f11"/>
                </a:lnTo>
                <a:lnTo>
                  <a:pt x="f60" y="f61"/>
                </a:lnTo>
                <a:lnTo>
                  <a:pt x="f7" y="f12"/>
                </a:lnTo>
                <a:lnTo>
                  <a:pt x="f7" y="f13"/>
                </a:lnTo>
                <a:lnTo>
                  <a:pt x="f62" y="f63"/>
                </a:lnTo>
                <a:lnTo>
                  <a:pt x="f7" y="f14"/>
                </a:lnTo>
                <a:lnTo>
                  <a:pt x="f7" y="f8"/>
                </a:lnTo>
                <a:lnTo>
                  <a:pt x="f11" y="f8"/>
                </a:lnTo>
                <a:lnTo>
                  <a:pt x="f64" y="f65"/>
                </a:lnTo>
                <a:lnTo>
                  <a:pt x="f12" y="f8"/>
                </a:lnTo>
                <a:lnTo>
                  <a:pt x="f13" y="f8"/>
                </a:lnTo>
                <a:lnTo>
                  <a:pt x="f66" y="f67"/>
                </a:lnTo>
                <a:lnTo>
                  <a:pt x="f14" y="f8"/>
                </a:lnTo>
                <a:lnTo>
                  <a:pt x="f8" y="f8"/>
                </a:lnTo>
                <a:lnTo>
                  <a:pt x="f8" y="f14"/>
                </a:lnTo>
                <a:lnTo>
                  <a:pt x="f68" y="f69"/>
                </a:lnTo>
                <a:lnTo>
                  <a:pt x="f8" y="f13"/>
                </a:lnTo>
                <a:lnTo>
                  <a:pt x="f8" y="f12"/>
                </a:lnTo>
                <a:lnTo>
                  <a:pt x="f70" y="f71"/>
                </a:lnTo>
                <a:lnTo>
                  <a:pt x="f8" y="f11"/>
                </a:lnTo>
                <a:lnTo>
                  <a:pt x="f8" y="f7"/>
                </a:lnTo>
                <a:lnTo>
                  <a:pt x="f14" y="f7"/>
                </a:lnTo>
                <a:lnTo>
                  <a:pt x="f72" y="f73"/>
                </a:lnTo>
                <a:lnTo>
                  <a:pt x="f13" y="f7"/>
                </a:lnTo>
                <a:lnTo>
                  <a:pt x="f12" y="f7"/>
                </a:lnTo>
                <a:lnTo>
                  <a:pt x="f74" y="f75"/>
                </a:lnTo>
                <a:lnTo>
                  <a:pt x="f11" y="f7"/>
                </a:lnTo>
                <a:lnTo>
                  <a:pt x="f7" y="f7"/>
                </a:lnTo>
                <a:close/>
              </a:path>
            </a:pathLst>
          </a:custGeom>
          <a:solidFill>
            <a:srgbClr val="D9D9D9"/>
          </a:solidFill>
          <a:ln>
            <a:noFill/>
            <a:prstDash val="solid"/>
          </a:ln>
        </p:spPr>
        <p:txBody>
          <a:bodyPr lIns="0" tIns="0" rIns="0" bIns="0" anchorCtr="1" compatLnSpc="0">
            <a:spAutoFit/>
          </a:bodyPr>
          <a:lstStyle/>
          <a:p>
            <a:pPr lvl="1" algn="ctr" fontAlgn="auto" hangingPunct="0">
              <a:spcBef>
                <a:spcPts val="0"/>
              </a:spcBef>
              <a:spcAft>
                <a:spcPts val="0"/>
              </a:spcAft>
              <a:defRPr sz="1800" b="0" i="0" u="none" strike="noStrike" kern="0" cap="none" spc="0" baseline="0">
                <a:solidFill>
                  <a:srgbClr val="000000"/>
                </a:solidFill>
                <a:uFillTx/>
              </a:defRPr>
            </a:pPr>
            <a:r>
              <a:rPr lang="de-DE" sz="1600" b="1" kern="0">
                <a:solidFill>
                  <a:srgbClr val="000099"/>
                </a:solidFill>
                <a:latin typeface="Calibri" pitchFamily="18"/>
                <a:ea typeface="Arial Unicode MS" pitchFamily="2"/>
                <a:cs typeface="Tahoma" pitchFamily="2"/>
              </a:rPr>
              <a:t>A </a:t>
            </a:r>
            <a:r>
              <a:rPr lang="de-DE" sz="1600" b="1" i="1" kern="0" err="1">
                <a:solidFill>
                  <a:srgbClr val="000099"/>
                </a:solidFill>
                <a:latin typeface="Calibri" pitchFamily="18"/>
                <a:ea typeface="Arial Unicode MS" pitchFamily="2"/>
                <a:cs typeface="Tahoma" pitchFamily="2"/>
              </a:rPr>
              <a:t>reasonable</a:t>
            </a:r>
            <a:r>
              <a:rPr lang="de-DE" sz="1600" b="1" kern="0">
                <a:solidFill>
                  <a:srgbClr val="000099"/>
                </a:solidFill>
                <a:latin typeface="Calibri" pitchFamily="18"/>
                <a:ea typeface="Arial Unicode MS" pitchFamily="2"/>
                <a:cs typeface="Tahoma" pitchFamily="2"/>
              </a:rPr>
              <a:t> </a:t>
            </a:r>
            <a:r>
              <a:rPr lang="de-DE" sz="1600" b="1" kern="0" err="1">
                <a:solidFill>
                  <a:srgbClr val="000099"/>
                </a:solidFill>
                <a:latin typeface="Calibri" pitchFamily="18"/>
                <a:ea typeface="Arial Unicode MS" pitchFamily="2"/>
                <a:cs typeface="Tahoma" pitchFamily="2"/>
              </a:rPr>
              <a:t>fee</a:t>
            </a:r>
            <a:r>
              <a:rPr lang="de-DE" sz="1600" b="1" kern="0">
                <a:solidFill>
                  <a:srgbClr val="000099"/>
                </a:solidFill>
                <a:latin typeface="Calibri" pitchFamily="18"/>
                <a:ea typeface="Arial Unicode MS" pitchFamily="2"/>
                <a:cs typeface="Tahoma" pitchFamily="2"/>
              </a:rPr>
              <a:t> </a:t>
            </a:r>
            <a:r>
              <a:rPr lang="de-DE" sz="1600" b="1" kern="0" err="1">
                <a:solidFill>
                  <a:srgbClr val="000099"/>
                </a:solidFill>
                <a:latin typeface="Calibri" pitchFamily="18"/>
                <a:ea typeface="Arial Unicode MS" pitchFamily="2"/>
                <a:cs typeface="Tahoma" pitchFamily="2"/>
              </a:rPr>
              <a:t>needs</a:t>
            </a:r>
            <a:r>
              <a:rPr lang="de-DE" sz="1600" b="1" kern="0">
                <a:solidFill>
                  <a:srgbClr val="000099"/>
                </a:solidFill>
                <a:latin typeface="Calibri" pitchFamily="18"/>
                <a:ea typeface="Arial Unicode MS" pitchFamily="2"/>
                <a:cs typeface="Tahoma" pitchFamily="2"/>
              </a:rPr>
              <a:t> </a:t>
            </a:r>
            <a:r>
              <a:rPr lang="de-DE" sz="1600" b="1" kern="0" err="1">
                <a:solidFill>
                  <a:srgbClr val="000099"/>
                </a:solidFill>
                <a:latin typeface="Calibri" pitchFamily="18"/>
                <a:ea typeface="Arial Unicode MS" pitchFamily="2"/>
                <a:cs typeface="Tahoma" pitchFamily="2"/>
              </a:rPr>
              <a:t>to</a:t>
            </a:r>
            <a:r>
              <a:rPr lang="de-DE" sz="1600" b="1" kern="0">
                <a:solidFill>
                  <a:srgbClr val="000099"/>
                </a:solidFill>
                <a:latin typeface="Calibri" pitchFamily="18"/>
                <a:ea typeface="Arial Unicode MS" pitchFamily="2"/>
                <a:cs typeface="Tahoma" pitchFamily="2"/>
              </a:rPr>
              <a:t> </a:t>
            </a:r>
            <a:r>
              <a:rPr lang="de-DE" sz="1600" b="1" kern="0" err="1">
                <a:solidFill>
                  <a:srgbClr val="000099"/>
                </a:solidFill>
                <a:latin typeface="Calibri" pitchFamily="18"/>
                <a:ea typeface="Arial Unicode MS" pitchFamily="2"/>
                <a:cs typeface="Tahoma" pitchFamily="2"/>
              </a:rPr>
              <a:t>be</a:t>
            </a:r>
            <a:r>
              <a:rPr lang="de-DE" sz="1600" b="1" kern="0">
                <a:solidFill>
                  <a:srgbClr val="000099"/>
                </a:solidFill>
                <a:latin typeface="Calibri" pitchFamily="18"/>
                <a:ea typeface="Arial Unicode MS" pitchFamily="2"/>
                <a:cs typeface="Tahoma" pitchFamily="2"/>
              </a:rPr>
              <a:t> </a:t>
            </a:r>
            <a:r>
              <a:rPr lang="de-DE" sz="1600" b="1" kern="0" err="1">
                <a:solidFill>
                  <a:srgbClr val="000099"/>
                </a:solidFill>
                <a:latin typeface="Calibri" pitchFamily="18"/>
                <a:ea typeface="Arial Unicode MS" pitchFamily="2"/>
                <a:cs typeface="Tahoma" pitchFamily="2"/>
              </a:rPr>
              <a:t>paid</a:t>
            </a:r>
            <a:r>
              <a:rPr lang="de-DE" sz="1600" b="1" kern="0">
                <a:solidFill>
                  <a:srgbClr val="000099"/>
                </a:solidFill>
                <a:latin typeface="Calibri" pitchFamily="18"/>
                <a:ea typeface="Arial Unicode MS" pitchFamily="2"/>
                <a:cs typeface="Tahoma" pitchFamily="2"/>
              </a:rPr>
              <a:t> </a:t>
            </a:r>
            <a:r>
              <a:rPr lang="de-DE" sz="1600" b="1" kern="0" err="1">
                <a:solidFill>
                  <a:srgbClr val="000099"/>
                </a:solidFill>
                <a:latin typeface="Calibri" pitchFamily="18"/>
                <a:ea typeface="Arial Unicode MS" pitchFamily="2"/>
                <a:cs typeface="Tahoma" pitchFamily="2"/>
              </a:rPr>
              <a:t>to</a:t>
            </a:r>
            <a:r>
              <a:rPr lang="de-DE" sz="1600" b="1" kern="0">
                <a:solidFill>
                  <a:srgbClr val="000099"/>
                </a:solidFill>
                <a:latin typeface="Calibri" pitchFamily="18"/>
                <a:ea typeface="Arial Unicode MS" pitchFamily="2"/>
                <a:cs typeface="Tahoma" pitchFamily="2"/>
              </a:rPr>
              <a:t> </a:t>
            </a:r>
            <a:r>
              <a:rPr lang="de-DE" sz="1600" b="1" kern="0" err="1">
                <a:solidFill>
                  <a:srgbClr val="000099"/>
                </a:solidFill>
                <a:latin typeface="Calibri" pitchFamily="18"/>
                <a:ea typeface="Arial Unicode MS" pitchFamily="2"/>
                <a:cs typeface="Tahoma" pitchFamily="2"/>
              </a:rPr>
              <a:t>collecting</a:t>
            </a:r>
            <a:r>
              <a:rPr lang="de-DE" sz="1600" b="1" kern="0">
                <a:solidFill>
                  <a:srgbClr val="000099"/>
                </a:solidFill>
                <a:latin typeface="Calibri" pitchFamily="18"/>
                <a:ea typeface="Arial Unicode MS" pitchFamily="2"/>
                <a:cs typeface="Tahoma" pitchFamily="2"/>
              </a:rPr>
              <a:t> </a:t>
            </a:r>
            <a:r>
              <a:rPr lang="de-DE" sz="1600" b="1" kern="0" err="1">
                <a:solidFill>
                  <a:srgbClr val="000099"/>
                </a:solidFill>
                <a:latin typeface="Calibri" pitchFamily="18"/>
                <a:ea typeface="Arial Unicode MS" pitchFamily="2"/>
                <a:cs typeface="Tahoma" pitchFamily="2"/>
              </a:rPr>
              <a:t>societies</a:t>
            </a:r>
            <a:r>
              <a:rPr lang="de-DE" sz="1600" b="1" kern="0">
                <a:solidFill>
                  <a:srgbClr val="000099"/>
                </a:solidFill>
                <a:latin typeface="Calibri" pitchFamily="18"/>
                <a:ea typeface="Arial Unicode MS" pitchFamily="2"/>
                <a:cs typeface="Tahoma" pitchFamily="2"/>
              </a:rPr>
              <a:t> in </a:t>
            </a:r>
            <a:r>
              <a:rPr lang="de-DE" sz="1600" b="1" kern="0" err="1">
                <a:solidFill>
                  <a:srgbClr val="000099"/>
                </a:solidFill>
                <a:latin typeface="Calibri" pitchFamily="18"/>
                <a:ea typeface="Arial Unicode MS" pitchFamily="2"/>
                <a:cs typeface="Tahoma" pitchFamily="2"/>
              </a:rPr>
              <a:t>any</a:t>
            </a:r>
            <a:r>
              <a:rPr lang="de-DE" sz="1600" b="1" kern="0">
                <a:solidFill>
                  <a:srgbClr val="000099"/>
                </a:solidFill>
                <a:latin typeface="Calibri" pitchFamily="18"/>
                <a:ea typeface="Arial Unicode MS" pitchFamily="2"/>
                <a:cs typeface="Tahoma" pitchFamily="2"/>
              </a:rPr>
              <a:t> </a:t>
            </a:r>
            <a:r>
              <a:rPr lang="de-DE" sz="1600" b="1" kern="0" err="1">
                <a:solidFill>
                  <a:srgbClr val="000099"/>
                </a:solidFill>
                <a:latin typeface="Calibri" pitchFamily="18"/>
                <a:ea typeface="Arial Unicode MS" pitchFamily="2"/>
                <a:cs typeface="Tahoma" pitchFamily="2"/>
              </a:rPr>
              <a:t>case</a:t>
            </a:r>
            <a:endParaRPr lang="de-DE" sz="1600" b="1" kern="0">
              <a:solidFill>
                <a:srgbClr val="000099"/>
              </a:solidFill>
              <a:latin typeface="Calibri" pitchFamily="18"/>
              <a:ea typeface="Arial Unicode MS" pitchFamily="2"/>
              <a:cs typeface="Tahoma" pitchFamily="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animBg="1" autoUpdateAnimBg="0"/>
      <p:bldP spid="6" grpId="0" animBg="1" autoUpdateAnimBg="0"/>
      <p:bldP spid="7" grpId="0" animBg="1" autoUpdateAnimBg="0"/>
      <p:bldP spid="8" grpId="0" animBg="1" autoUpdateAnimBg="0"/>
      <p:bldP spid="9" grpId="0" animBg="1" autoUpdateAnimBg="0"/>
      <p:bldP spid="10" grpId="0" animBg="1" autoUpdateAnimBg="0"/>
      <p:bldP spid="11" grpId="0" animBg="1" autoUpdateAnimBg="0"/>
      <p:bldP spid="12"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9144000" cy="457200"/>
          </a:xfrm>
          <a:prstGeom prst="rect">
            <a:avLst/>
          </a:prstGeom>
          <a:solidFill>
            <a:srgbClr val="17375E"/>
          </a:solidFill>
          <a:ln>
            <a:noFill/>
            <a:prstDash val="solid"/>
          </a:ln>
        </p:spPr>
        <p:txBody>
          <a:bodyPr anchorCtr="1" compatLnSpc="0"/>
          <a:lstStyle/>
          <a:p>
            <a:pPr fontAlgn="auto" hangingPunct="0">
              <a:lnSpc>
                <a:spcPct val="90000"/>
              </a:lnSpc>
              <a:spcBef>
                <a:spcPts val="0"/>
              </a:spcBef>
              <a:spcAft>
                <a:spcPts val="0"/>
              </a:spcAft>
              <a:defRPr sz="1800" b="0" i="0" u="none" strike="noStrike" kern="0" cap="none" spc="0" baseline="0">
                <a:solidFill>
                  <a:srgbClr val="000000"/>
                </a:solidFill>
                <a:uFillTx/>
              </a:defRPr>
            </a:pPr>
            <a:r>
              <a:rPr lang="de-DE" sz="2400" b="1" i="1" kern="0" err="1" smtClean="0">
                <a:solidFill>
                  <a:srgbClr val="FFFFFF"/>
                </a:solidFill>
                <a:latin typeface="Calibri" pitchFamily="18"/>
                <a:ea typeface="Arial Unicode MS" pitchFamily="2"/>
                <a:cs typeface="Tahoma" pitchFamily="2"/>
              </a:rPr>
              <a:t>Legislation</a:t>
            </a:r>
            <a:r>
              <a:rPr lang="de-DE" sz="2400" b="1" i="1" kern="0" smtClean="0">
                <a:solidFill>
                  <a:srgbClr val="FFFFFF"/>
                </a:solidFill>
                <a:latin typeface="Calibri" pitchFamily="18"/>
                <a:ea typeface="Arial Unicode MS" pitchFamily="2"/>
                <a:cs typeface="Tahoma" pitchFamily="2"/>
              </a:rPr>
              <a:t> </a:t>
            </a:r>
            <a:r>
              <a:rPr lang="de-DE" sz="2400" b="1" i="1" kern="0" err="1" smtClean="0">
                <a:solidFill>
                  <a:srgbClr val="FFFFFF"/>
                </a:solidFill>
                <a:latin typeface="Calibri" pitchFamily="18"/>
                <a:ea typeface="Arial Unicode MS" pitchFamily="2"/>
                <a:cs typeface="Tahoma" pitchFamily="2"/>
              </a:rPr>
              <a:t>towards</a:t>
            </a:r>
            <a:r>
              <a:rPr lang="de-DE" sz="2400" b="1" i="1" kern="0" smtClean="0">
                <a:solidFill>
                  <a:srgbClr val="FFFFFF"/>
                </a:solidFill>
                <a:latin typeface="Calibri" pitchFamily="18"/>
                <a:ea typeface="Arial Unicode MS" pitchFamily="2"/>
                <a:cs typeface="Tahoma" pitchFamily="2"/>
              </a:rPr>
              <a:t> open </a:t>
            </a:r>
            <a:r>
              <a:rPr lang="de-DE" sz="2400" b="1" i="1" kern="0" err="1" smtClean="0">
                <a:solidFill>
                  <a:srgbClr val="FFFFFF"/>
                </a:solidFill>
                <a:latin typeface="Calibri" pitchFamily="18"/>
                <a:ea typeface="Arial Unicode MS" pitchFamily="2"/>
                <a:cs typeface="Tahoma" pitchFamily="2"/>
              </a:rPr>
              <a:t>access</a:t>
            </a:r>
            <a:r>
              <a:rPr lang="de-DE" sz="2400" b="1" i="1" kern="0" smtClean="0">
                <a:solidFill>
                  <a:srgbClr val="FFFFFF"/>
                </a:solidFill>
                <a:latin typeface="Calibri" pitchFamily="18"/>
                <a:ea typeface="Arial Unicode MS" pitchFamily="2"/>
                <a:cs typeface="Tahoma" pitchFamily="2"/>
              </a:rPr>
              <a:t> in Germany?</a:t>
            </a:r>
            <a:endParaRPr lang="de-DE" sz="2400" b="1" i="1" kern="0">
              <a:solidFill>
                <a:srgbClr val="FFFFFF"/>
              </a:solidFill>
              <a:latin typeface="Calibri" pitchFamily="18"/>
              <a:ea typeface="Arial Unicode MS" pitchFamily="2"/>
              <a:cs typeface="Tahoma" pitchFamily="2"/>
            </a:endParaRPr>
          </a:p>
        </p:txBody>
      </p:sp>
      <p:sp>
        <p:nvSpPr>
          <p:cNvPr id="13" name="Textfeld 12"/>
          <p:cNvSpPr txBox="1"/>
          <p:nvPr/>
        </p:nvSpPr>
        <p:spPr>
          <a:xfrm>
            <a:off x="971600" y="908720"/>
            <a:ext cx="6624736" cy="1420325"/>
          </a:xfrm>
          <a:prstGeom prst="rect">
            <a:avLst/>
          </a:prstGeom>
          <a:noFill/>
        </p:spPr>
        <p:txBody>
          <a:bodyPr wrap="square" rtlCol="0">
            <a:spAutoFit/>
          </a:bodyPr>
          <a:lstStyle/>
          <a:p>
            <a:pPr>
              <a:lnSpc>
                <a:spcPct val="150000"/>
              </a:lnSpc>
            </a:pPr>
            <a:r>
              <a:rPr lang="de-DE" sz="2000" dirty="0" smtClean="0">
                <a:solidFill>
                  <a:srgbClr val="002060"/>
                </a:solidFill>
              </a:rPr>
              <a:t>A </a:t>
            </a:r>
            <a:r>
              <a:rPr lang="de-DE" sz="2000" dirty="0" err="1" smtClean="0">
                <a:solidFill>
                  <a:srgbClr val="002060"/>
                </a:solidFill>
              </a:rPr>
              <a:t>long-lasting</a:t>
            </a:r>
            <a:r>
              <a:rPr lang="de-DE" sz="2000" dirty="0" smtClean="0">
                <a:solidFill>
                  <a:srgbClr val="002060"/>
                </a:solidFill>
              </a:rPr>
              <a:t> (</a:t>
            </a:r>
            <a:r>
              <a:rPr lang="de-DE" sz="2000" dirty="0" err="1" smtClean="0">
                <a:solidFill>
                  <a:srgbClr val="002060"/>
                </a:solidFill>
              </a:rPr>
              <a:t>never-ending</a:t>
            </a:r>
            <a:r>
              <a:rPr lang="de-DE" sz="2000" dirty="0" smtClean="0">
                <a:solidFill>
                  <a:srgbClr val="002060"/>
                </a:solidFill>
              </a:rPr>
              <a:t>) </a:t>
            </a:r>
            <a:r>
              <a:rPr lang="de-DE" sz="2000" dirty="0" err="1" smtClean="0">
                <a:solidFill>
                  <a:srgbClr val="002060"/>
                </a:solidFill>
              </a:rPr>
              <a:t>debate</a:t>
            </a:r>
            <a:r>
              <a:rPr lang="de-DE" sz="2000" dirty="0" smtClean="0">
                <a:solidFill>
                  <a:srgbClr val="002060"/>
                </a:solidFill>
              </a:rPr>
              <a:t> </a:t>
            </a:r>
            <a:r>
              <a:rPr lang="de-DE" sz="2000" dirty="0" err="1" smtClean="0">
                <a:solidFill>
                  <a:srgbClr val="002060"/>
                </a:solidFill>
              </a:rPr>
              <a:t>about</a:t>
            </a:r>
            <a:r>
              <a:rPr lang="de-DE" sz="2000" dirty="0" smtClean="0">
                <a:solidFill>
                  <a:srgbClr val="002060"/>
                </a:solidFill>
              </a:rPr>
              <a:t> an </a:t>
            </a:r>
            <a:r>
              <a:rPr lang="de-DE" sz="2000" b="1" dirty="0" err="1" smtClean="0">
                <a:solidFill>
                  <a:srgbClr val="002060"/>
                </a:solidFill>
              </a:rPr>
              <a:t>author´s</a:t>
            </a:r>
            <a:r>
              <a:rPr lang="de-DE" sz="2000" b="1" dirty="0" smtClean="0">
                <a:solidFill>
                  <a:srgbClr val="002060"/>
                </a:solidFill>
              </a:rPr>
              <a:t> </a:t>
            </a:r>
            <a:r>
              <a:rPr lang="de-DE" sz="2000" b="1" dirty="0" err="1" smtClean="0">
                <a:solidFill>
                  <a:srgbClr val="002060"/>
                </a:solidFill>
              </a:rPr>
              <a:t>right</a:t>
            </a:r>
            <a:r>
              <a:rPr lang="de-DE" sz="2000" b="1" dirty="0" smtClean="0">
                <a:solidFill>
                  <a:srgbClr val="002060"/>
                </a:solidFill>
              </a:rPr>
              <a:t> </a:t>
            </a:r>
            <a:r>
              <a:rPr lang="de-DE" sz="2000" b="1" dirty="0" err="1" smtClean="0">
                <a:solidFill>
                  <a:srgbClr val="002060"/>
                </a:solidFill>
              </a:rPr>
              <a:t>to</a:t>
            </a:r>
            <a:r>
              <a:rPr lang="de-DE" sz="2000" b="1" dirty="0" smtClean="0">
                <a:solidFill>
                  <a:srgbClr val="002060"/>
                </a:solidFill>
              </a:rPr>
              <a:t> a </a:t>
            </a:r>
            <a:r>
              <a:rPr lang="de-DE" sz="2000" b="1" dirty="0" err="1" smtClean="0">
                <a:solidFill>
                  <a:srgbClr val="002060"/>
                </a:solidFill>
              </a:rPr>
              <a:t>second</a:t>
            </a:r>
            <a:r>
              <a:rPr lang="de-DE" sz="2000" b="1" dirty="0" smtClean="0">
                <a:solidFill>
                  <a:srgbClr val="002060"/>
                </a:solidFill>
              </a:rPr>
              <a:t> </a:t>
            </a:r>
            <a:r>
              <a:rPr lang="de-DE" sz="2000" b="1" dirty="0" err="1" smtClean="0">
                <a:solidFill>
                  <a:srgbClr val="002060"/>
                </a:solidFill>
              </a:rPr>
              <a:t>publication</a:t>
            </a:r>
            <a:r>
              <a:rPr lang="de-DE" sz="2000" dirty="0" smtClean="0">
                <a:solidFill>
                  <a:srgbClr val="002060"/>
                </a:solidFill>
              </a:rPr>
              <a:t>, in </a:t>
            </a:r>
            <a:r>
              <a:rPr lang="de-DE" sz="2000" dirty="0" err="1" smtClean="0">
                <a:solidFill>
                  <a:srgbClr val="002060"/>
                </a:solidFill>
              </a:rPr>
              <a:t>addition</a:t>
            </a:r>
            <a:r>
              <a:rPr lang="de-DE" sz="2000" dirty="0" smtClean="0">
                <a:solidFill>
                  <a:srgbClr val="002060"/>
                </a:solidFill>
              </a:rPr>
              <a:t> </a:t>
            </a:r>
            <a:r>
              <a:rPr lang="de-DE" sz="2000" dirty="0" err="1" smtClean="0">
                <a:solidFill>
                  <a:srgbClr val="002060"/>
                </a:solidFill>
              </a:rPr>
              <a:t>to</a:t>
            </a:r>
            <a:r>
              <a:rPr lang="de-DE" sz="2000" dirty="0" smtClean="0">
                <a:solidFill>
                  <a:srgbClr val="002060"/>
                </a:solidFill>
              </a:rPr>
              <a:t> </a:t>
            </a:r>
            <a:r>
              <a:rPr lang="de-DE" sz="2000" dirty="0" err="1" smtClean="0">
                <a:solidFill>
                  <a:srgbClr val="002060"/>
                </a:solidFill>
              </a:rPr>
              <a:t>the</a:t>
            </a:r>
            <a:r>
              <a:rPr lang="de-DE" sz="2000" dirty="0" smtClean="0">
                <a:solidFill>
                  <a:srgbClr val="002060"/>
                </a:solidFill>
              </a:rPr>
              <a:t> </a:t>
            </a:r>
            <a:r>
              <a:rPr lang="de-DE" sz="2000" dirty="0" err="1" smtClean="0">
                <a:solidFill>
                  <a:srgbClr val="002060"/>
                </a:solidFill>
              </a:rPr>
              <a:t>first</a:t>
            </a:r>
            <a:r>
              <a:rPr lang="de-DE" sz="2000" dirty="0" smtClean="0">
                <a:solidFill>
                  <a:srgbClr val="002060"/>
                </a:solidFill>
              </a:rPr>
              <a:t> (</a:t>
            </a:r>
            <a:r>
              <a:rPr lang="de-DE" sz="2000" dirty="0" err="1" smtClean="0">
                <a:solidFill>
                  <a:srgbClr val="002060"/>
                </a:solidFill>
              </a:rPr>
              <a:t>normally</a:t>
            </a:r>
            <a:r>
              <a:rPr lang="de-DE" sz="2000" dirty="0" smtClean="0">
                <a:solidFill>
                  <a:srgbClr val="002060"/>
                </a:solidFill>
              </a:rPr>
              <a:t>) </a:t>
            </a:r>
            <a:r>
              <a:rPr lang="de-DE" sz="2000" dirty="0" err="1" smtClean="0">
                <a:solidFill>
                  <a:srgbClr val="002060"/>
                </a:solidFill>
              </a:rPr>
              <a:t>commercial</a:t>
            </a:r>
            <a:r>
              <a:rPr lang="de-DE" sz="2000" dirty="0" smtClean="0">
                <a:solidFill>
                  <a:srgbClr val="002060"/>
                </a:solidFill>
              </a:rPr>
              <a:t> </a:t>
            </a:r>
            <a:r>
              <a:rPr lang="de-DE" sz="2000" dirty="0" err="1" smtClean="0">
                <a:solidFill>
                  <a:srgbClr val="002060"/>
                </a:solidFill>
              </a:rPr>
              <a:t>one</a:t>
            </a:r>
            <a:endParaRPr lang="de-DE" sz="2000" dirty="0">
              <a:solidFill>
                <a:srgbClr val="002060"/>
              </a:solidFill>
            </a:endParaRPr>
          </a:p>
        </p:txBody>
      </p:sp>
      <p:sp>
        <p:nvSpPr>
          <p:cNvPr id="14" name="Textfeld 13"/>
          <p:cNvSpPr txBox="1"/>
          <p:nvPr/>
        </p:nvSpPr>
        <p:spPr>
          <a:xfrm>
            <a:off x="971600" y="2492896"/>
            <a:ext cx="6624736" cy="1477328"/>
          </a:xfrm>
          <a:prstGeom prst="rect">
            <a:avLst/>
          </a:prstGeom>
          <a:noFill/>
        </p:spPr>
        <p:txBody>
          <a:bodyPr wrap="square" rtlCol="0">
            <a:spAutoFit/>
          </a:bodyPr>
          <a:lstStyle/>
          <a:p>
            <a:pPr>
              <a:lnSpc>
                <a:spcPct val="150000"/>
              </a:lnSpc>
            </a:pPr>
            <a:r>
              <a:rPr lang="de-DE" sz="2000" err="1" smtClean="0">
                <a:solidFill>
                  <a:srgbClr val="002060"/>
                </a:solidFill>
              </a:rPr>
              <a:t>Expecting</a:t>
            </a:r>
            <a:r>
              <a:rPr lang="de-DE" sz="2000" smtClean="0">
                <a:solidFill>
                  <a:srgbClr val="002060"/>
                </a:solidFill>
              </a:rPr>
              <a:t>/</a:t>
            </a:r>
            <a:r>
              <a:rPr lang="de-DE" sz="2000" err="1" smtClean="0">
                <a:solidFill>
                  <a:srgbClr val="002060"/>
                </a:solidFill>
              </a:rPr>
              <a:t>hoping</a:t>
            </a:r>
            <a:r>
              <a:rPr lang="de-DE" sz="2000" smtClean="0">
                <a:solidFill>
                  <a:srgbClr val="002060"/>
                </a:solidFill>
              </a:rPr>
              <a:t> </a:t>
            </a:r>
            <a:r>
              <a:rPr lang="de-DE" sz="2000" err="1" smtClean="0">
                <a:solidFill>
                  <a:srgbClr val="002060"/>
                </a:solidFill>
              </a:rPr>
              <a:t>that</a:t>
            </a:r>
            <a:r>
              <a:rPr lang="de-DE" sz="2000" smtClean="0">
                <a:solidFill>
                  <a:srgbClr val="002060"/>
                </a:solidFill>
              </a:rPr>
              <a:t> </a:t>
            </a:r>
            <a:r>
              <a:rPr lang="de-DE" sz="2000" err="1" smtClean="0">
                <a:solidFill>
                  <a:srgbClr val="002060"/>
                </a:solidFill>
              </a:rPr>
              <a:t>authors</a:t>
            </a:r>
            <a:r>
              <a:rPr lang="de-DE" sz="2000" smtClean="0">
                <a:solidFill>
                  <a:srgbClr val="002060"/>
                </a:solidFill>
              </a:rPr>
              <a:t> will use </a:t>
            </a:r>
            <a:r>
              <a:rPr lang="de-DE" sz="2000" err="1" smtClean="0">
                <a:solidFill>
                  <a:srgbClr val="002060"/>
                </a:solidFill>
              </a:rPr>
              <a:t>their</a:t>
            </a:r>
            <a:r>
              <a:rPr lang="de-DE" sz="2000" smtClean="0">
                <a:solidFill>
                  <a:srgbClr val="002060"/>
                </a:solidFill>
              </a:rPr>
              <a:t> </a:t>
            </a:r>
            <a:r>
              <a:rPr lang="de-DE" sz="2000" b="1" err="1" smtClean="0">
                <a:solidFill>
                  <a:srgbClr val="002060"/>
                </a:solidFill>
              </a:rPr>
              <a:t>new</a:t>
            </a:r>
            <a:r>
              <a:rPr lang="de-DE" sz="2000" b="1" smtClean="0">
                <a:solidFill>
                  <a:srgbClr val="002060"/>
                </a:solidFill>
              </a:rPr>
              <a:t> </a:t>
            </a:r>
            <a:r>
              <a:rPr lang="de-DE" sz="2000" b="1" err="1" smtClean="0">
                <a:solidFill>
                  <a:srgbClr val="002060"/>
                </a:solidFill>
              </a:rPr>
              <a:t>freedom</a:t>
            </a:r>
            <a:r>
              <a:rPr lang="de-DE" sz="2000" b="1" smtClean="0">
                <a:solidFill>
                  <a:srgbClr val="002060"/>
                </a:solidFill>
              </a:rPr>
              <a:t> </a:t>
            </a:r>
            <a:r>
              <a:rPr lang="de-DE" sz="2000" smtClean="0">
                <a:solidFill>
                  <a:srgbClr val="002060"/>
                </a:solidFill>
              </a:rPr>
              <a:t>for </a:t>
            </a:r>
            <a:r>
              <a:rPr lang="de-DE" sz="2000" err="1" smtClean="0">
                <a:solidFill>
                  <a:srgbClr val="002060"/>
                </a:solidFill>
              </a:rPr>
              <a:t>making</a:t>
            </a:r>
            <a:r>
              <a:rPr lang="de-DE" sz="2000" smtClean="0">
                <a:solidFill>
                  <a:srgbClr val="002060"/>
                </a:solidFill>
              </a:rPr>
              <a:t> </a:t>
            </a:r>
            <a:r>
              <a:rPr lang="de-DE" sz="2000" err="1" smtClean="0">
                <a:solidFill>
                  <a:srgbClr val="002060"/>
                </a:solidFill>
              </a:rPr>
              <a:t>their</a:t>
            </a:r>
            <a:r>
              <a:rPr lang="de-DE" sz="2000" smtClean="0">
                <a:solidFill>
                  <a:srgbClr val="002060"/>
                </a:solidFill>
              </a:rPr>
              <a:t> </a:t>
            </a:r>
            <a:r>
              <a:rPr lang="de-DE" sz="2000" err="1" smtClean="0">
                <a:solidFill>
                  <a:srgbClr val="002060"/>
                </a:solidFill>
              </a:rPr>
              <a:t>works</a:t>
            </a:r>
            <a:r>
              <a:rPr lang="de-DE" sz="2000" smtClean="0">
                <a:solidFill>
                  <a:srgbClr val="002060"/>
                </a:solidFill>
              </a:rPr>
              <a:t> </a:t>
            </a:r>
            <a:r>
              <a:rPr lang="de-DE" sz="2000" b="1" err="1" smtClean="0">
                <a:solidFill>
                  <a:srgbClr val="002060"/>
                </a:solidFill>
              </a:rPr>
              <a:t>available</a:t>
            </a:r>
            <a:r>
              <a:rPr lang="de-DE" sz="2000" b="1" smtClean="0">
                <a:solidFill>
                  <a:srgbClr val="002060"/>
                </a:solidFill>
              </a:rPr>
              <a:t> </a:t>
            </a:r>
            <a:r>
              <a:rPr lang="de-DE" sz="2000" b="1" err="1" smtClean="0">
                <a:solidFill>
                  <a:srgbClr val="002060"/>
                </a:solidFill>
              </a:rPr>
              <a:t>according</a:t>
            </a:r>
            <a:r>
              <a:rPr lang="de-DE" sz="2000" b="1" smtClean="0">
                <a:solidFill>
                  <a:srgbClr val="002060"/>
                </a:solidFill>
              </a:rPr>
              <a:t> </a:t>
            </a:r>
            <a:r>
              <a:rPr lang="de-DE" sz="2000" b="1" err="1" smtClean="0">
                <a:solidFill>
                  <a:srgbClr val="002060"/>
                </a:solidFill>
              </a:rPr>
              <a:t>to</a:t>
            </a:r>
            <a:r>
              <a:rPr lang="de-DE" sz="2000" b="1" smtClean="0">
                <a:solidFill>
                  <a:srgbClr val="002060"/>
                </a:solidFill>
              </a:rPr>
              <a:t> Open Access </a:t>
            </a:r>
            <a:r>
              <a:rPr lang="de-DE" sz="2000" b="1" err="1" smtClean="0">
                <a:solidFill>
                  <a:srgbClr val="002060"/>
                </a:solidFill>
              </a:rPr>
              <a:t>principles</a:t>
            </a:r>
            <a:endParaRPr lang="de-DE" sz="2000" b="1">
              <a:solidFill>
                <a:srgbClr val="002060"/>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9144000" cy="457200"/>
          </a:xfrm>
          <a:prstGeom prst="rect">
            <a:avLst/>
          </a:prstGeom>
          <a:solidFill>
            <a:srgbClr val="17375E"/>
          </a:solidFill>
          <a:ln>
            <a:noFill/>
            <a:prstDash val="solid"/>
          </a:ln>
        </p:spPr>
        <p:txBody>
          <a:bodyPr anchorCtr="1" compatLnSpc="0"/>
          <a:lstStyle/>
          <a:p>
            <a:pPr fontAlgn="auto" hangingPunct="0">
              <a:lnSpc>
                <a:spcPct val="90000"/>
              </a:lnSpc>
              <a:spcBef>
                <a:spcPts val="0"/>
              </a:spcBef>
              <a:spcAft>
                <a:spcPts val="0"/>
              </a:spcAft>
              <a:defRPr sz="1800" b="0" i="0" u="none" strike="noStrike" kern="0" cap="none" spc="0" baseline="0">
                <a:solidFill>
                  <a:srgbClr val="000000"/>
                </a:solidFill>
                <a:uFillTx/>
              </a:defRPr>
            </a:pPr>
            <a:r>
              <a:rPr lang="de-DE" sz="2400" b="1" i="1" kern="0" err="1" smtClean="0">
                <a:solidFill>
                  <a:srgbClr val="FFFFFF"/>
                </a:solidFill>
                <a:latin typeface="Calibri" pitchFamily="18"/>
                <a:ea typeface="Arial Unicode MS" pitchFamily="2"/>
                <a:cs typeface="Tahoma" pitchFamily="2"/>
              </a:rPr>
              <a:t>Legislation</a:t>
            </a:r>
            <a:r>
              <a:rPr lang="de-DE" sz="2400" b="1" i="1" kern="0" smtClean="0">
                <a:solidFill>
                  <a:srgbClr val="FFFFFF"/>
                </a:solidFill>
                <a:latin typeface="Calibri" pitchFamily="18"/>
                <a:ea typeface="Arial Unicode MS" pitchFamily="2"/>
                <a:cs typeface="Tahoma" pitchFamily="2"/>
              </a:rPr>
              <a:t> </a:t>
            </a:r>
            <a:r>
              <a:rPr lang="de-DE" sz="2400" b="1" i="1" kern="0" err="1" smtClean="0">
                <a:solidFill>
                  <a:srgbClr val="FFFFFF"/>
                </a:solidFill>
                <a:latin typeface="Calibri" pitchFamily="18"/>
                <a:ea typeface="Arial Unicode MS" pitchFamily="2"/>
                <a:cs typeface="Tahoma" pitchFamily="2"/>
              </a:rPr>
              <a:t>towards</a:t>
            </a:r>
            <a:r>
              <a:rPr lang="de-DE" sz="2400" b="1" i="1" kern="0" smtClean="0">
                <a:solidFill>
                  <a:srgbClr val="FFFFFF"/>
                </a:solidFill>
                <a:latin typeface="Calibri" pitchFamily="18"/>
                <a:ea typeface="Arial Unicode MS" pitchFamily="2"/>
                <a:cs typeface="Tahoma" pitchFamily="2"/>
              </a:rPr>
              <a:t> open </a:t>
            </a:r>
            <a:r>
              <a:rPr lang="de-DE" sz="2400" b="1" i="1" kern="0" err="1" smtClean="0">
                <a:solidFill>
                  <a:srgbClr val="FFFFFF"/>
                </a:solidFill>
                <a:latin typeface="Calibri" pitchFamily="18"/>
                <a:ea typeface="Arial Unicode MS" pitchFamily="2"/>
                <a:cs typeface="Tahoma" pitchFamily="2"/>
              </a:rPr>
              <a:t>access</a:t>
            </a:r>
            <a:r>
              <a:rPr lang="de-DE" sz="2400" b="1" i="1" kern="0" smtClean="0">
                <a:solidFill>
                  <a:srgbClr val="FFFFFF"/>
                </a:solidFill>
                <a:latin typeface="Calibri" pitchFamily="18"/>
                <a:ea typeface="Arial Unicode MS" pitchFamily="2"/>
                <a:cs typeface="Tahoma" pitchFamily="2"/>
              </a:rPr>
              <a:t> in Germany?</a:t>
            </a:r>
            <a:endParaRPr lang="de-DE" sz="2400" b="1" i="1" kern="0">
              <a:solidFill>
                <a:srgbClr val="FFFFFF"/>
              </a:solidFill>
              <a:latin typeface="Calibri" pitchFamily="18"/>
              <a:ea typeface="Arial Unicode MS" pitchFamily="2"/>
              <a:cs typeface="Tahoma" pitchFamily="2"/>
            </a:endParaRPr>
          </a:p>
        </p:txBody>
      </p:sp>
      <p:sp>
        <p:nvSpPr>
          <p:cNvPr id="14" name="Textfeld 13"/>
          <p:cNvSpPr txBox="1"/>
          <p:nvPr/>
        </p:nvSpPr>
        <p:spPr>
          <a:xfrm>
            <a:off x="827584" y="548680"/>
            <a:ext cx="6624736" cy="1015663"/>
          </a:xfrm>
          <a:prstGeom prst="rect">
            <a:avLst/>
          </a:prstGeom>
          <a:noFill/>
        </p:spPr>
        <p:txBody>
          <a:bodyPr wrap="square" rtlCol="0">
            <a:spAutoFit/>
          </a:bodyPr>
          <a:lstStyle/>
          <a:p>
            <a:pPr>
              <a:lnSpc>
                <a:spcPct val="150000"/>
              </a:lnSpc>
            </a:pPr>
            <a:r>
              <a:rPr lang="de-DE" sz="2000" b="1" dirty="0" err="1" smtClean="0">
                <a:solidFill>
                  <a:srgbClr val="002060"/>
                </a:solidFill>
              </a:rPr>
              <a:t>Everyone</a:t>
            </a:r>
            <a:r>
              <a:rPr lang="de-DE" sz="2000" dirty="0" smtClean="0">
                <a:solidFill>
                  <a:srgbClr val="002060"/>
                </a:solidFill>
              </a:rPr>
              <a:t> in Germany (</a:t>
            </a:r>
            <a:r>
              <a:rPr lang="de-DE" sz="2000" dirty="0" err="1" smtClean="0">
                <a:solidFill>
                  <a:srgbClr val="002060"/>
                </a:solidFill>
              </a:rPr>
              <a:t>even</a:t>
            </a:r>
            <a:r>
              <a:rPr lang="de-DE" sz="2000" dirty="0" smtClean="0">
                <a:solidFill>
                  <a:srgbClr val="002060"/>
                </a:solidFill>
              </a:rPr>
              <a:t> in different </a:t>
            </a:r>
            <a:r>
              <a:rPr lang="de-DE" sz="2000" dirty="0" err="1" smtClean="0">
                <a:solidFill>
                  <a:srgbClr val="002060"/>
                </a:solidFill>
              </a:rPr>
              <a:t>political</a:t>
            </a:r>
            <a:r>
              <a:rPr lang="de-DE" sz="2000" dirty="0" smtClean="0">
                <a:solidFill>
                  <a:srgbClr val="002060"/>
                </a:solidFill>
              </a:rPr>
              <a:t> </a:t>
            </a:r>
            <a:r>
              <a:rPr lang="de-DE" sz="2000" dirty="0" err="1" smtClean="0">
                <a:solidFill>
                  <a:srgbClr val="002060"/>
                </a:solidFill>
              </a:rPr>
              <a:t>parties</a:t>
            </a:r>
            <a:r>
              <a:rPr lang="de-DE" sz="2000" dirty="0" smtClean="0">
                <a:solidFill>
                  <a:srgbClr val="002060"/>
                </a:solidFill>
              </a:rPr>
              <a:t>) </a:t>
            </a:r>
            <a:r>
              <a:rPr lang="de-DE" sz="2000" dirty="0" err="1" smtClean="0">
                <a:solidFill>
                  <a:srgbClr val="002060"/>
                </a:solidFill>
              </a:rPr>
              <a:t>seems</a:t>
            </a:r>
            <a:r>
              <a:rPr lang="de-DE" sz="2000" dirty="0" smtClean="0">
                <a:solidFill>
                  <a:srgbClr val="002060"/>
                </a:solidFill>
              </a:rPr>
              <a:t> </a:t>
            </a:r>
            <a:r>
              <a:rPr lang="de-DE" sz="2000" dirty="0" err="1" smtClean="0">
                <a:solidFill>
                  <a:srgbClr val="002060"/>
                </a:solidFill>
              </a:rPr>
              <a:t>to</a:t>
            </a:r>
            <a:r>
              <a:rPr lang="de-DE" sz="2000" dirty="0" smtClean="0">
                <a:solidFill>
                  <a:srgbClr val="002060"/>
                </a:solidFill>
              </a:rPr>
              <a:t> </a:t>
            </a:r>
            <a:r>
              <a:rPr lang="de-DE" sz="2000" dirty="0" err="1" smtClean="0">
                <a:solidFill>
                  <a:srgbClr val="002060"/>
                </a:solidFill>
              </a:rPr>
              <a:t>be</a:t>
            </a:r>
            <a:r>
              <a:rPr lang="de-DE" sz="2000" dirty="0" smtClean="0">
                <a:solidFill>
                  <a:srgbClr val="002060"/>
                </a:solidFill>
              </a:rPr>
              <a:t> in </a:t>
            </a:r>
            <a:r>
              <a:rPr lang="de-DE" sz="2000" dirty="0" err="1" smtClean="0">
                <a:solidFill>
                  <a:srgbClr val="002060"/>
                </a:solidFill>
              </a:rPr>
              <a:t>favour</a:t>
            </a:r>
            <a:r>
              <a:rPr lang="de-DE" sz="2000" dirty="0" smtClean="0">
                <a:solidFill>
                  <a:srgbClr val="002060"/>
                </a:solidFill>
              </a:rPr>
              <a:t> of such a </a:t>
            </a:r>
            <a:r>
              <a:rPr lang="de-DE" sz="2000" dirty="0" err="1" smtClean="0">
                <a:solidFill>
                  <a:srgbClr val="002060"/>
                </a:solidFill>
              </a:rPr>
              <a:t>right</a:t>
            </a:r>
            <a:endParaRPr lang="de-DE" sz="2000" dirty="0" smtClean="0">
              <a:solidFill>
                <a:srgbClr val="002060"/>
              </a:solidFill>
            </a:endParaRPr>
          </a:p>
        </p:txBody>
      </p:sp>
      <p:sp>
        <p:nvSpPr>
          <p:cNvPr id="6" name="Textfeld 5"/>
          <p:cNvSpPr txBox="1"/>
          <p:nvPr/>
        </p:nvSpPr>
        <p:spPr>
          <a:xfrm>
            <a:off x="395536" y="1988840"/>
            <a:ext cx="7704856" cy="923330"/>
          </a:xfrm>
          <a:prstGeom prst="rect">
            <a:avLst/>
          </a:prstGeom>
          <a:noFill/>
        </p:spPr>
        <p:txBody>
          <a:bodyPr wrap="square" rtlCol="0">
            <a:spAutoFit/>
          </a:bodyPr>
          <a:lstStyle/>
          <a:p>
            <a:endParaRPr lang="de-DE" dirty="0" smtClean="0"/>
          </a:p>
          <a:p>
            <a:r>
              <a:rPr lang="de-DE" b="1" dirty="0" smtClean="0"/>
              <a:t>Diskussionspapier der CDU/CSU-Bundestagsfraktion zum Urheberrecht in der digitalen Gesellschaft – 12.6.2012</a:t>
            </a:r>
            <a:endParaRPr lang="de-DE" b="1" dirty="0"/>
          </a:p>
        </p:txBody>
      </p:sp>
      <p:sp>
        <p:nvSpPr>
          <p:cNvPr id="8" name="Textfeld 7"/>
          <p:cNvSpPr txBox="1"/>
          <p:nvPr/>
        </p:nvSpPr>
        <p:spPr>
          <a:xfrm>
            <a:off x="467544" y="3222268"/>
            <a:ext cx="5184576" cy="1754326"/>
          </a:xfrm>
          <a:prstGeom prst="rect">
            <a:avLst/>
          </a:prstGeom>
          <a:noFill/>
        </p:spPr>
        <p:txBody>
          <a:bodyPr wrap="square" rtlCol="0">
            <a:spAutoFit/>
          </a:bodyPr>
          <a:lstStyle/>
          <a:p>
            <a:r>
              <a:rPr lang="de-DE" smtClean="0"/>
              <a:t>„</a:t>
            </a:r>
            <a:r>
              <a:rPr lang="de-DE" smtClean="0">
                <a:latin typeface="+mn-lt"/>
              </a:rPr>
              <a:t>Zudem setzen wir uns für die Verankerung eines verbindlichen Zweitveröffentlichungsrechts in den Förderrichtlinien für Autoren wissenschaftlicher Beiträge im Internet ein. Ziel ist es, dass öffentlich geförderte Forschungsprojekte nicht ausschließlich in Verlagspublikationen veröffentlicht werden.“</a:t>
            </a:r>
            <a:endParaRPr lang="de-DE" b="1">
              <a:latin typeface="+mn-lt"/>
            </a:endParaRPr>
          </a:p>
        </p:txBody>
      </p:sp>
      <p:sp>
        <p:nvSpPr>
          <p:cNvPr id="9" name="Rechteckige Legende 8"/>
          <p:cNvSpPr/>
          <p:nvPr/>
        </p:nvSpPr>
        <p:spPr>
          <a:xfrm>
            <a:off x="6767736" y="1998132"/>
            <a:ext cx="2376264" cy="1152128"/>
          </a:xfrm>
          <a:prstGeom prst="wedgeRectCallout">
            <a:avLst>
              <a:gd name="adj1" fmla="val -131064"/>
              <a:gd name="adj2" fmla="val 82342"/>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err="1" smtClean="0">
                <a:solidFill>
                  <a:srgbClr val="002060"/>
                </a:solidFill>
              </a:rPr>
              <a:t>Obligatory</a:t>
            </a:r>
            <a:r>
              <a:rPr lang="de-DE" sz="2000" b="1" dirty="0" smtClean="0">
                <a:solidFill>
                  <a:srgbClr val="002060"/>
                </a:solidFill>
              </a:rPr>
              <a:t> </a:t>
            </a:r>
            <a:r>
              <a:rPr lang="de-DE" sz="2000" b="1" dirty="0" err="1" smtClean="0">
                <a:solidFill>
                  <a:srgbClr val="002060"/>
                </a:solidFill>
              </a:rPr>
              <a:t>right</a:t>
            </a:r>
            <a:r>
              <a:rPr lang="de-DE" sz="2000" b="1" dirty="0" smtClean="0">
                <a:solidFill>
                  <a:srgbClr val="002060"/>
                </a:solidFill>
              </a:rPr>
              <a:t> </a:t>
            </a:r>
            <a:r>
              <a:rPr lang="de-DE" sz="2000" b="1" dirty="0" err="1" smtClean="0">
                <a:solidFill>
                  <a:srgbClr val="002060"/>
                </a:solidFill>
              </a:rPr>
              <a:t>to</a:t>
            </a:r>
            <a:r>
              <a:rPr lang="de-DE" sz="2000" b="1" dirty="0" smtClean="0">
                <a:solidFill>
                  <a:srgbClr val="002060"/>
                </a:solidFill>
              </a:rPr>
              <a:t> a </a:t>
            </a:r>
            <a:r>
              <a:rPr lang="de-DE" sz="2000" b="1" dirty="0" err="1" smtClean="0">
                <a:solidFill>
                  <a:srgbClr val="002060"/>
                </a:solidFill>
              </a:rPr>
              <a:t>second</a:t>
            </a:r>
            <a:r>
              <a:rPr lang="de-DE" sz="2000" b="1" dirty="0" smtClean="0">
                <a:solidFill>
                  <a:srgbClr val="002060"/>
                </a:solidFill>
              </a:rPr>
              <a:t> </a:t>
            </a:r>
            <a:r>
              <a:rPr lang="de-DE" sz="2000" b="1" dirty="0" err="1" smtClean="0">
                <a:solidFill>
                  <a:srgbClr val="002060"/>
                </a:solidFill>
              </a:rPr>
              <a:t>publication</a:t>
            </a:r>
            <a:endParaRPr lang="de-DE" sz="2000" dirty="0"/>
          </a:p>
        </p:txBody>
      </p:sp>
      <p:sp>
        <p:nvSpPr>
          <p:cNvPr id="10" name="Rechteckige Legende 9"/>
          <p:cNvSpPr/>
          <p:nvPr/>
        </p:nvSpPr>
        <p:spPr>
          <a:xfrm>
            <a:off x="6300192" y="3438292"/>
            <a:ext cx="2664296" cy="1440160"/>
          </a:xfrm>
          <a:prstGeom prst="wedgeRectCallout">
            <a:avLst>
              <a:gd name="adj1" fmla="val -119884"/>
              <a:gd name="adj2" fmla="val 40344"/>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err="1" smtClean="0">
                <a:solidFill>
                  <a:srgbClr val="002060"/>
                </a:solidFill>
              </a:rPr>
              <a:t>Publicly</a:t>
            </a:r>
            <a:r>
              <a:rPr lang="de-DE" sz="2000" b="1" dirty="0" smtClean="0">
                <a:solidFill>
                  <a:srgbClr val="002060"/>
                </a:solidFill>
              </a:rPr>
              <a:t> </a:t>
            </a:r>
            <a:r>
              <a:rPr lang="de-DE" sz="2000" b="1" dirty="0" err="1" smtClean="0">
                <a:solidFill>
                  <a:srgbClr val="002060"/>
                </a:solidFill>
              </a:rPr>
              <a:t>funded</a:t>
            </a:r>
            <a:r>
              <a:rPr lang="de-DE" sz="2000" b="1" dirty="0" smtClean="0">
                <a:solidFill>
                  <a:srgbClr val="002060"/>
                </a:solidFill>
              </a:rPr>
              <a:t> </a:t>
            </a:r>
            <a:r>
              <a:rPr lang="de-DE" sz="2000" b="1" dirty="0" err="1" smtClean="0">
                <a:solidFill>
                  <a:srgbClr val="002060"/>
                </a:solidFill>
              </a:rPr>
              <a:t>research</a:t>
            </a:r>
            <a:r>
              <a:rPr lang="de-DE" sz="2000" b="1" dirty="0" smtClean="0">
                <a:solidFill>
                  <a:srgbClr val="002060"/>
                </a:solidFill>
              </a:rPr>
              <a:t> </a:t>
            </a:r>
            <a:r>
              <a:rPr lang="de-DE" sz="2000" b="1" dirty="0" err="1" smtClean="0">
                <a:solidFill>
                  <a:srgbClr val="002060"/>
                </a:solidFill>
              </a:rPr>
              <a:t>should</a:t>
            </a:r>
            <a:r>
              <a:rPr lang="de-DE" sz="2000" b="1" dirty="0" smtClean="0">
                <a:solidFill>
                  <a:srgbClr val="002060"/>
                </a:solidFill>
              </a:rPr>
              <a:t> not </a:t>
            </a:r>
            <a:r>
              <a:rPr lang="de-DE" sz="2000" b="1" dirty="0" err="1" smtClean="0">
                <a:solidFill>
                  <a:srgbClr val="002060"/>
                </a:solidFill>
              </a:rPr>
              <a:t>be</a:t>
            </a:r>
            <a:r>
              <a:rPr lang="de-DE" sz="2000" b="1" dirty="0" smtClean="0">
                <a:solidFill>
                  <a:srgbClr val="002060"/>
                </a:solidFill>
              </a:rPr>
              <a:t> </a:t>
            </a:r>
            <a:r>
              <a:rPr lang="de-DE" sz="2000" b="1" dirty="0" err="1" smtClean="0">
                <a:solidFill>
                  <a:srgbClr val="002060"/>
                </a:solidFill>
              </a:rPr>
              <a:t>exclusively</a:t>
            </a:r>
            <a:r>
              <a:rPr lang="de-DE" sz="2000" b="1" dirty="0" smtClean="0">
                <a:solidFill>
                  <a:srgbClr val="002060"/>
                </a:solidFill>
              </a:rPr>
              <a:t> </a:t>
            </a:r>
            <a:r>
              <a:rPr lang="de-DE" sz="2000" b="1" dirty="0" err="1" smtClean="0">
                <a:solidFill>
                  <a:srgbClr val="002060"/>
                </a:solidFill>
              </a:rPr>
              <a:t>commercially</a:t>
            </a:r>
            <a:r>
              <a:rPr lang="de-DE" sz="2000" b="1" dirty="0" smtClean="0">
                <a:solidFill>
                  <a:srgbClr val="002060"/>
                </a:solidFill>
              </a:rPr>
              <a:t> </a:t>
            </a:r>
            <a:r>
              <a:rPr lang="de-DE" sz="2000" b="1" dirty="0" err="1" smtClean="0">
                <a:solidFill>
                  <a:srgbClr val="002060"/>
                </a:solidFill>
              </a:rPr>
              <a:t>published</a:t>
            </a:r>
            <a:endParaRPr lang="de-DE"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9144000" cy="457200"/>
          </a:xfrm>
          <a:prstGeom prst="rect">
            <a:avLst/>
          </a:prstGeom>
          <a:solidFill>
            <a:srgbClr val="17375E"/>
          </a:solidFill>
          <a:ln>
            <a:noFill/>
            <a:prstDash val="solid"/>
          </a:ln>
        </p:spPr>
        <p:txBody>
          <a:bodyPr anchorCtr="1" compatLnSpc="0"/>
          <a:lstStyle/>
          <a:p>
            <a:pPr fontAlgn="auto" hangingPunct="0">
              <a:lnSpc>
                <a:spcPct val="90000"/>
              </a:lnSpc>
              <a:spcBef>
                <a:spcPts val="0"/>
              </a:spcBef>
              <a:spcAft>
                <a:spcPts val="0"/>
              </a:spcAft>
              <a:defRPr sz="1800" b="0" i="0" u="none" strike="noStrike" kern="0" cap="none" spc="0" baseline="0">
                <a:solidFill>
                  <a:srgbClr val="000000"/>
                </a:solidFill>
                <a:uFillTx/>
              </a:defRPr>
            </a:pPr>
            <a:r>
              <a:rPr lang="de-DE" sz="2400" b="1" i="1" kern="0" err="1" smtClean="0">
                <a:solidFill>
                  <a:srgbClr val="FFFFFF"/>
                </a:solidFill>
                <a:latin typeface="Calibri" pitchFamily="18"/>
                <a:ea typeface="Arial Unicode MS" pitchFamily="2"/>
                <a:cs typeface="Tahoma" pitchFamily="2"/>
              </a:rPr>
              <a:t>Legislation</a:t>
            </a:r>
            <a:r>
              <a:rPr lang="de-DE" sz="2400" b="1" i="1" kern="0" smtClean="0">
                <a:solidFill>
                  <a:srgbClr val="FFFFFF"/>
                </a:solidFill>
                <a:latin typeface="Calibri" pitchFamily="18"/>
                <a:ea typeface="Arial Unicode MS" pitchFamily="2"/>
                <a:cs typeface="Tahoma" pitchFamily="2"/>
              </a:rPr>
              <a:t> </a:t>
            </a:r>
            <a:r>
              <a:rPr lang="de-DE" sz="2400" b="1" i="1" kern="0" err="1" smtClean="0">
                <a:solidFill>
                  <a:srgbClr val="FFFFFF"/>
                </a:solidFill>
                <a:latin typeface="Calibri" pitchFamily="18"/>
                <a:ea typeface="Arial Unicode MS" pitchFamily="2"/>
                <a:cs typeface="Tahoma" pitchFamily="2"/>
              </a:rPr>
              <a:t>towards</a:t>
            </a:r>
            <a:r>
              <a:rPr lang="de-DE" sz="2400" b="1" i="1" kern="0" smtClean="0">
                <a:solidFill>
                  <a:srgbClr val="FFFFFF"/>
                </a:solidFill>
                <a:latin typeface="Calibri" pitchFamily="18"/>
                <a:ea typeface="Arial Unicode MS" pitchFamily="2"/>
                <a:cs typeface="Tahoma" pitchFamily="2"/>
              </a:rPr>
              <a:t> open </a:t>
            </a:r>
            <a:r>
              <a:rPr lang="de-DE" sz="2400" b="1" i="1" kern="0" err="1" smtClean="0">
                <a:solidFill>
                  <a:srgbClr val="FFFFFF"/>
                </a:solidFill>
                <a:latin typeface="Calibri" pitchFamily="18"/>
                <a:ea typeface="Arial Unicode MS" pitchFamily="2"/>
                <a:cs typeface="Tahoma" pitchFamily="2"/>
              </a:rPr>
              <a:t>access</a:t>
            </a:r>
            <a:r>
              <a:rPr lang="de-DE" sz="2400" b="1" i="1" kern="0" smtClean="0">
                <a:solidFill>
                  <a:srgbClr val="FFFFFF"/>
                </a:solidFill>
                <a:latin typeface="Calibri" pitchFamily="18"/>
                <a:ea typeface="Arial Unicode MS" pitchFamily="2"/>
                <a:cs typeface="Tahoma" pitchFamily="2"/>
              </a:rPr>
              <a:t> in Germany?</a:t>
            </a:r>
            <a:endParaRPr lang="de-DE" sz="2400" b="1" i="1" kern="0">
              <a:solidFill>
                <a:srgbClr val="FFFFFF"/>
              </a:solidFill>
              <a:latin typeface="Calibri" pitchFamily="18"/>
              <a:ea typeface="Arial Unicode MS" pitchFamily="2"/>
              <a:cs typeface="Tahoma" pitchFamily="2"/>
            </a:endParaRPr>
          </a:p>
        </p:txBody>
      </p:sp>
      <p:sp>
        <p:nvSpPr>
          <p:cNvPr id="14" name="Textfeld 13"/>
          <p:cNvSpPr txBox="1"/>
          <p:nvPr/>
        </p:nvSpPr>
        <p:spPr>
          <a:xfrm>
            <a:off x="827584" y="548680"/>
            <a:ext cx="6624736" cy="1661993"/>
          </a:xfrm>
          <a:prstGeom prst="rect">
            <a:avLst/>
          </a:prstGeom>
          <a:noFill/>
        </p:spPr>
        <p:txBody>
          <a:bodyPr wrap="square" rtlCol="0">
            <a:spAutoFit/>
          </a:bodyPr>
          <a:lstStyle/>
          <a:p>
            <a:pPr>
              <a:lnSpc>
                <a:spcPct val="150000"/>
              </a:lnSpc>
            </a:pPr>
            <a:r>
              <a:rPr lang="de-DE" sz="1400" b="1" dirty="0" err="1" smtClean="0">
                <a:solidFill>
                  <a:srgbClr val="002060"/>
                </a:solidFill>
              </a:rPr>
              <a:t>Everyone</a:t>
            </a:r>
            <a:r>
              <a:rPr lang="de-DE" sz="1400" dirty="0" smtClean="0">
                <a:solidFill>
                  <a:srgbClr val="002060"/>
                </a:solidFill>
              </a:rPr>
              <a:t> in Germany (</a:t>
            </a:r>
            <a:r>
              <a:rPr lang="de-DE" sz="1400" dirty="0" err="1" smtClean="0">
                <a:solidFill>
                  <a:srgbClr val="002060"/>
                </a:solidFill>
              </a:rPr>
              <a:t>even</a:t>
            </a:r>
            <a:r>
              <a:rPr lang="de-DE" sz="1400" dirty="0" smtClean="0">
                <a:solidFill>
                  <a:srgbClr val="002060"/>
                </a:solidFill>
              </a:rPr>
              <a:t> in different  </a:t>
            </a:r>
            <a:r>
              <a:rPr lang="de-DE" sz="1400" dirty="0" err="1" smtClean="0">
                <a:solidFill>
                  <a:srgbClr val="002060"/>
                </a:solidFill>
              </a:rPr>
              <a:t>political</a:t>
            </a:r>
            <a:r>
              <a:rPr lang="de-DE" sz="1400" dirty="0" smtClean="0">
                <a:solidFill>
                  <a:srgbClr val="002060"/>
                </a:solidFill>
              </a:rPr>
              <a:t> </a:t>
            </a:r>
            <a:r>
              <a:rPr lang="de-DE" sz="1400" dirty="0" err="1" smtClean="0">
                <a:solidFill>
                  <a:srgbClr val="002060"/>
                </a:solidFill>
              </a:rPr>
              <a:t>parties</a:t>
            </a:r>
            <a:r>
              <a:rPr lang="de-DE" sz="1400" dirty="0" smtClean="0">
                <a:solidFill>
                  <a:srgbClr val="002060"/>
                </a:solidFill>
              </a:rPr>
              <a:t>) </a:t>
            </a:r>
            <a:r>
              <a:rPr lang="de-DE" sz="1400" dirty="0" err="1" smtClean="0">
                <a:solidFill>
                  <a:srgbClr val="002060"/>
                </a:solidFill>
              </a:rPr>
              <a:t>seems</a:t>
            </a:r>
            <a:r>
              <a:rPr lang="de-DE" sz="1400" dirty="0" smtClean="0">
                <a:solidFill>
                  <a:srgbClr val="002060"/>
                </a:solidFill>
              </a:rPr>
              <a:t> </a:t>
            </a:r>
            <a:r>
              <a:rPr lang="de-DE" sz="1400" dirty="0" err="1" smtClean="0">
                <a:solidFill>
                  <a:srgbClr val="002060"/>
                </a:solidFill>
              </a:rPr>
              <a:t>to</a:t>
            </a:r>
            <a:r>
              <a:rPr lang="de-DE" sz="1400" dirty="0" smtClean="0">
                <a:solidFill>
                  <a:srgbClr val="002060"/>
                </a:solidFill>
              </a:rPr>
              <a:t> </a:t>
            </a:r>
            <a:r>
              <a:rPr lang="de-DE" sz="1400" dirty="0" err="1" smtClean="0">
                <a:solidFill>
                  <a:srgbClr val="002060"/>
                </a:solidFill>
              </a:rPr>
              <a:t>be</a:t>
            </a:r>
            <a:r>
              <a:rPr lang="de-DE" sz="1400" dirty="0" smtClean="0">
                <a:solidFill>
                  <a:srgbClr val="002060"/>
                </a:solidFill>
              </a:rPr>
              <a:t> in </a:t>
            </a:r>
            <a:r>
              <a:rPr lang="de-DE" sz="1400" dirty="0" err="1" smtClean="0">
                <a:solidFill>
                  <a:srgbClr val="002060"/>
                </a:solidFill>
              </a:rPr>
              <a:t>favour</a:t>
            </a:r>
            <a:r>
              <a:rPr lang="de-DE" sz="1400" dirty="0" smtClean="0">
                <a:solidFill>
                  <a:srgbClr val="002060"/>
                </a:solidFill>
              </a:rPr>
              <a:t> of such a </a:t>
            </a:r>
            <a:r>
              <a:rPr lang="de-DE" sz="1400" dirty="0" err="1" smtClean="0">
                <a:solidFill>
                  <a:srgbClr val="002060"/>
                </a:solidFill>
              </a:rPr>
              <a:t>right</a:t>
            </a:r>
            <a:endParaRPr lang="de-DE" sz="1400" dirty="0" smtClean="0">
              <a:solidFill>
                <a:srgbClr val="002060"/>
              </a:solidFill>
            </a:endParaRPr>
          </a:p>
          <a:p>
            <a:pPr>
              <a:lnSpc>
                <a:spcPct val="150000"/>
              </a:lnSpc>
            </a:pPr>
            <a:r>
              <a:rPr lang="de-DE" sz="2000" dirty="0" err="1" smtClean="0">
                <a:solidFill>
                  <a:srgbClr val="002060"/>
                </a:solidFill>
              </a:rPr>
              <a:t>except</a:t>
            </a:r>
            <a:r>
              <a:rPr lang="de-DE" sz="2000" dirty="0" smtClean="0">
                <a:solidFill>
                  <a:srgbClr val="002060"/>
                </a:solidFill>
              </a:rPr>
              <a:t> </a:t>
            </a:r>
            <a:r>
              <a:rPr lang="de-DE" sz="2000" dirty="0" err="1" smtClean="0">
                <a:solidFill>
                  <a:srgbClr val="002060"/>
                </a:solidFill>
              </a:rPr>
              <a:t>for</a:t>
            </a:r>
            <a:r>
              <a:rPr lang="de-DE" sz="2000" dirty="0" smtClean="0">
                <a:solidFill>
                  <a:srgbClr val="002060"/>
                </a:solidFill>
              </a:rPr>
              <a:t> </a:t>
            </a:r>
            <a:r>
              <a:rPr lang="de-DE" sz="2000" dirty="0" err="1" smtClean="0">
                <a:solidFill>
                  <a:srgbClr val="002060"/>
                </a:solidFill>
              </a:rPr>
              <a:t>the</a:t>
            </a:r>
            <a:r>
              <a:rPr lang="de-DE" sz="2000" dirty="0" smtClean="0">
                <a:solidFill>
                  <a:srgbClr val="002060"/>
                </a:solidFill>
              </a:rPr>
              <a:t> </a:t>
            </a:r>
            <a:r>
              <a:rPr lang="de-DE" sz="2000" dirty="0" err="1" smtClean="0">
                <a:solidFill>
                  <a:srgbClr val="002060"/>
                </a:solidFill>
              </a:rPr>
              <a:t>goverment</a:t>
            </a:r>
            <a:r>
              <a:rPr lang="de-DE" sz="2000" dirty="0" smtClean="0">
                <a:solidFill>
                  <a:srgbClr val="002060"/>
                </a:solidFill>
              </a:rPr>
              <a:t> (</a:t>
            </a:r>
            <a:r>
              <a:rPr lang="de-DE" sz="2000" dirty="0" err="1" smtClean="0">
                <a:solidFill>
                  <a:srgbClr val="002060"/>
                </a:solidFill>
              </a:rPr>
              <a:t>Ministry</a:t>
            </a:r>
            <a:r>
              <a:rPr lang="de-DE" sz="2000" dirty="0" smtClean="0">
                <a:solidFill>
                  <a:srgbClr val="002060"/>
                </a:solidFill>
              </a:rPr>
              <a:t> of Justice) and</a:t>
            </a:r>
          </a:p>
          <a:p>
            <a:pPr>
              <a:lnSpc>
                <a:spcPct val="150000"/>
              </a:lnSpc>
            </a:pPr>
            <a:r>
              <a:rPr lang="de-DE" sz="2000" dirty="0" err="1" smtClean="0">
                <a:solidFill>
                  <a:srgbClr val="002060"/>
                </a:solidFill>
              </a:rPr>
              <a:t>the</a:t>
            </a:r>
            <a:r>
              <a:rPr lang="de-DE" sz="2000" dirty="0" smtClean="0">
                <a:solidFill>
                  <a:srgbClr val="002060"/>
                </a:solidFill>
              </a:rPr>
              <a:t> </a:t>
            </a:r>
            <a:r>
              <a:rPr lang="de-DE" sz="2000" dirty="0" err="1" smtClean="0">
                <a:solidFill>
                  <a:srgbClr val="002060"/>
                </a:solidFill>
              </a:rPr>
              <a:t>publishers</a:t>
            </a:r>
            <a:r>
              <a:rPr lang="de-DE" sz="2000" dirty="0" smtClean="0">
                <a:solidFill>
                  <a:srgbClr val="002060"/>
                </a:solidFill>
              </a:rPr>
              <a:t> and </a:t>
            </a:r>
            <a:r>
              <a:rPr lang="de-DE" sz="2000" dirty="0" err="1" smtClean="0">
                <a:solidFill>
                  <a:srgbClr val="002060"/>
                </a:solidFill>
              </a:rPr>
              <a:t>some</a:t>
            </a:r>
            <a:r>
              <a:rPr lang="de-DE" sz="2000" dirty="0" smtClean="0">
                <a:solidFill>
                  <a:srgbClr val="002060"/>
                </a:solidFill>
              </a:rPr>
              <a:t> </a:t>
            </a:r>
            <a:r>
              <a:rPr lang="de-DE" sz="2000" dirty="0" err="1" smtClean="0">
                <a:solidFill>
                  <a:srgbClr val="002060"/>
                </a:solidFill>
              </a:rPr>
              <a:t>authors`rights</a:t>
            </a:r>
            <a:r>
              <a:rPr lang="de-DE" sz="2000" dirty="0" smtClean="0">
                <a:solidFill>
                  <a:srgbClr val="002060"/>
                </a:solidFill>
              </a:rPr>
              <a:t> </a:t>
            </a:r>
            <a:r>
              <a:rPr lang="de-DE" sz="2000" dirty="0" err="1" smtClean="0">
                <a:solidFill>
                  <a:srgbClr val="002060"/>
                </a:solidFill>
              </a:rPr>
              <a:t>fundamentalists</a:t>
            </a:r>
            <a:endParaRPr lang="de-DE" sz="2000" dirty="0">
              <a:solidFill>
                <a:srgbClr val="002060"/>
              </a:solidFill>
            </a:endParaRPr>
          </a:p>
        </p:txBody>
      </p:sp>
      <p:sp>
        <p:nvSpPr>
          <p:cNvPr id="11" name="Textfeld 10"/>
          <p:cNvSpPr txBox="1"/>
          <p:nvPr/>
        </p:nvSpPr>
        <p:spPr>
          <a:xfrm>
            <a:off x="179512" y="2420888"/>
            <a:ext cx="4896544" cy="4247317"/>
          </a:xfrm>
          <a:prstGeom prst="rect">
            <a:avLst/>
          </a:prstGeom>
          <a:noFill/>
        </p:spPr>
        <p:txBody>
          <a:bodyPr wrap="square" rtlCol="0">
            <a:spAutoFit/>
          </a:bodyPr>
          <a:lstStyle/>
          <a:p>
            <a:r>
              <a:rPr lang="de-DE" smtClean="0"/>
              <a:t>Strong </a:t>
            </a:r>
            <a:r>
              <a:rPr lang="de-DE" err="1" smtClean="0"/>
              <a:t>objections</a:t>
            </a:r>
            <a:r>
              <a:rPr lang="de-DE" smtClean="0"/>
              <a:t> </a:t>
            </a:r>
            <a:r>
              <a:rPr lang="de-DE" err="1" smtClean="0"/>
              <a:t>towards</a:t>
            </a:r>
            <a:r>
              <a:rPr lang="de-DE" smtClean="0"/>
              <a:t> the </a:t>
            </a:r>
            <a:r>
              <a:rPr lang="de-DE" err="1" smtClean="0"/>
              <a:t>green</a:t>
            </a:r>
            <a:r>
              <a:rPr lang="de-DE" smtClean="0"/>
              <a:t> OA </a:t>
            </a:r>
            <a:r>
              <a:rPr lang="de-DE" err="1" smtClean="0"/>
              <a:t>approach</a:t>
            </a:r>
            <a:r>
              <a:rPr lang="de-DE" smtClean="0"/>
              <a:t>:</a:t>
            </a:r>
          </a:p>
          <a:p>
            <a:endParaRPr lang="de-DE" smtClean="0"/>
          </a:p>
          <a:p>
            <a:r>
              <a:rPr lang="en-US" b="1" smtClean="0"/>
              <a:t>“Free availability </a:t>
            </a:r>
            <a:r>
              <a:rPr lang="en-US" smtClean="0"/>
              <a:t>of significant proportions of a journal’s content may result in its </a:t>
            </a:r>
            <a:r>
              <a:rPr lang="en-US" b="1" err="1" smtClean="0"/>
              <a:t>cancell-ation</a:t>
            </a:r>
            <a:r>
              <a:rPr lang="en-US" smtClean="0"/>
              <a:t> and therefore </a:t>
            </a:r>
            <a:r>
              <a:rPr lang="en-US" b="1" smtClean="0"/>
              <a:t>destroy the peer review </a:t>
            </a:r>
            <a:r>
              <a:rPr lang="en-US" smtClean="0"/>
              <a:t>system upon which researchers and society depend</a:t>
            </a:r>
            <a:r>
              <a:rPr lang="de-DE" sz="1400" smtClean="0"/>
              <a:t>“ </a:t>
            </a:r>
            <a:br>
              <a:rPr lang="de-DE" sz="1400" smtClean="0"/>
            </a:br>
            <a:r>
              <a:rPr lang="de-DE" sz="1400" b="1" smtClean="0">
                <a:hlinkClick r:id="rId3"/>
              </a:rPr>
              <a:t>BRUSSELS DECLARATION </a:t>
            </a:r>
            <a:r>
              <a:rPr lang="de-DE" sz="1400" b="1" smtClean="0"/>
              <a:t/>
            </a:r>
            <a:br>
              <a:rPr lang="de-DE" sz="1400" b="1" smtClean="0"/>
            </a:br>
            <a:r>
              <a:rPr lang="de-DE" sz="1400" b="1" smtClean="0"/>
              <a:t/>
            </a:r>
            <a:br>
              <a:rPr lang="de-DE" sz="1400" b="1" smtClean="0"/>
            </a:br>
            <a:r>
              <a:rPr lang="en-US" sz="1400" b="1" smtClean="0"/>
              <a:t>STM, International Association of STM Publishers</a:t>
            </a:r>
            <a:br>
              <a:rPr lang="en-US" sz="1400" b="1" smtClean="0"/>
            </a:br>
            <a:r>
              <a:rPr lang="en-US" sz="1400" b="1" smtClean="0"/>
              <a:t/>
            </a:r>
            <a:br>
              <a:rPr lang="en-US" sz="1400" b="1" smtClean="0"/>
            </a:br>
            <a:r>
              <a:rPr lang="en-US" sz="1200" b="1" smtClean="0"/>
              <a:t>http://www.stm-assoc.org/2012_07_17_STM_Press_Release_on_UK_Gov_Support_for_Finch.pdf</a:t>
            </a:r>
            <a:r>
              <a:rPr lang="en-US" sz="1400" b="1" smtClean="0"/>
              <a:t>.</a:t>
            </a:r>
          </a:p>
          <a:p>
            <a:endParaRPr lang="de-DE" sz="1400" smtClean="0"/>
          </a:p>
          <a:p>
            <a:r>
              <a:rPr lang="de-DE" smtClean="0"/>
              <a:t> </a:t>
            </a:r>
            <a:endParaRPr lang="de-DE"/>
          </a:p>
        </p:txBody>
      </p:sp>
      <p:sp>
        <p:nvSpPr>
          <p:cNvPr id="12" name="Textfeld 11"/>
          <p:cNvSpPr txBox="1"/>
          <p:nvPr/>
        </p:nvSpPr>
        <p:spPr>
          <a:xfrm>
            <a:off x="5148064" y="2420888"/>
            <a:ext cx="3888432" cy="3693319"/>
          </a:xfrm>
          <a:prstGeom prst="rect">
            <a:avLst/>
          </a:prstGeom>
          <a:noFill/>
        </p:spPr>
        <p:txBody>
          <a:bodyPr wrap="square" rtlCol="0">
            <a:spAutoFit/>
          </a:bodyPr>
          <a:lstStyle/>
          <a:p>
            <a:r>
              <a:rPr lang="de-DE" b="1" dirty="0" smtClean="0">
                <a:solidFill>
                  <a:srgbClr val="002060"/>
                </a:solidFill>
                <a:latin typeface="+mn-lt"/>
              </a:rPr>
              <a:t>Strong </a:t>
            </a:r>
            <a:r>
              <a:rPr lang="de-DE" b="1" dirty="0" err="1" smtClean="0">
                <a:solidFill>
                  <a:srgbClr val="002060"/>
                </a:solidFill>
                <a:latin typeface="+mn-lt"/>
              </a:rPr>
              <a:t>objections</a:t>
            </a:r>
            <a:r>
              <a:rPr lang="de-DE" b="1" dirty="0" smtClean="0">
                <a:solidFill>
                  <a:srgbClr val="002060"/>
                </a:solidFill>
                <a:latin typeface="+mn-lt"/>
              </a:rPr>
              <a:t> </a:t>
            </a:r>
            <a:r>
              <a:rPr lang="de-DE" b="1" dirty="0" err="1" smtClean="0">
                <a:solidFill>
                  <a:srgbClr val="002060"/>
                </a:solidFill>
                <a:latin typeface="+mn-lt"/>
              </a:rPr>
              <a:t>towards</a:t>
            </a:r>
            <a:r>
              <a:rPr lang="de-DE" b="1" dirty="0" smtClean="0">
                <a:solidFill>
                  <a:srgbClr val="002060"/>
                </a:solidFill>
                <a:latin typeface="+mn-lt"/>
              </a:rPr>
              <a:t> an </a:t>
            </a:r>
            <a:r>
              <a:rPr lang="de-DE" b="1" dirty="0" err="1" smtClean="0">
                <a:solidFill>
                  <a:srgbClr val="002060"/>
                </a:solidFill>
                <a:latin typeface="+mn-lt"/>
              </a:rPr>
              <a:t>OA</a:t>
            </a:r>
            <a:r>
              <a:rPr lang="de-DE" b="1" dirty="0" smtClean="0">
                <a:solidFill>
                  <a:srgbClr val="002060"/>
                </a:solidFill>
                <a:latin typeface="+mn-lt"/>
              </a:rPr>
              <a:t> </a:t>
            </a:r>
            <a:r>
              <a:rPr lang="de-DE" b="1" dirty="0" err="1" smtClean="0">
                <a:solidFill>
                  <a:srgbClr val="002060"/>
                </a:solidFill>
                <a:latin typeface="+mn-lt"/>
              </a:rPr>
              <a:t>mandate</a:t>
            </a:r>
            <a:r>
              <a:rPr lang="de-DE" b="1" dirty="0" smtClean="0">
                <a:solidFill>
                  <a:srgbClr val="002060"/>
                </a:solidFill>
                <a:latin typeface="+mn-lt"/>
              </a:rPr>
              <a:t>:</a:t>
            </a:r>
          </a:p>
          <a:p>
            <a:r>
              <a:rPr lang="de-DE" b="1" dirty="0" smtClean="0">
                <a:solidFill>
                  <a:srgbClr val="002060"/>
                </a:solidFill>
                <a:latin typeface="+mn-lt"/>
              </a:rPr>
              <a:t/>
            </a:r>
            <a:br>
              <a:rPr lang="de-DE" b="1" dirty="0" smtClean="0">
                <a:solidFill>
                  <a:srgbClr val="002060"/>
                </a:solidFill>
                <a:latin typeface="+mn-lt"/>
              </a:rPr>
            </a:br>
            <a:r>
              <a:rPr lang="de-DE" b="1" dirty="0" smtClean="0">
                <a:solidFill>
                  <a:srgbClr val="002060"/>
                </a:solidFill>
                <a:latin typeface="+mn-lt"/>
              </a:rPr>
              <a:t>an </a:t>
            </a:r>
            <a:r>
              <a:rPr lang="de-DE" b="1" dirty="0" err="1" smtClean="0">
                <a:solidFill>
                  <a:srgbClr val="002060"/>
                </a:solidFill>
                <a:latin typeface="+mn-lt"/>
              </a:rPr>
              <a:t>author´s</a:t>
            </a:r>
            <a:r>
              <a:rPr lang="de-DE" b="1" dirty="0" smtClean="0">
                <a:solidFill>
                  <a:srgbClr val="002060"/>
                </a:solidFill>
                <a:latin typeface="+mn-lt"/>
              </a:rPr>
              <a:t> </a:t>
            </a:r>
            <a:r>
              <a:rPr lang="de-DE" b="1" dirty="0" err="1" smtClean="0">
                <a:solidFill>
                  <a:srgbClr val="002060"/>
                </a:solidFill>
                <a:latin typeface="+mn-lt"/>
              </a:rPr>
              <a:t>right</a:t>
            </a:r>
            <a:r>
              <a:rPr lang="de-DE" b="1" dirty="0" smtClean="0">
                <a:solidFill>
                  <a:srgbClr val="002060"/>
                </a:solidFill>
                <a:latin typeface="+mn-lt"/>
              </a:rPr>
              <a:t> </a:t>
            </a:r>
            <a:r>
              <a:rPr lang="de-DE" b="1" dirty="0" err="1" smtClean="0">
                <a:solidFill>
                  <a:srgbClr val="002060"/>
                </a:solidFill>
                <a:latin typeface="+mn-lt"/>
              </a:rPr>
              <a:t>to</a:t>
            </a:r>
            <a:r>
              <a:rPr lang="de-DE" b="1" dirty="0" smtClean="0">
                <a:solidFill>
                  <a:srgbClr val="002060"/>
                </a:solidFill>
                <a:latin typeface="+mn-lt"/>
              </a:rPr>
              <a:t> a </a:t>
            </a:r>
            <a:r>
              <a:rPr lang="de-DE" b="1" dirty="0" err="1" smtClean="0">
                <a:solidFill>
                  <a:srgbClr val="002060"/>
                </a:solidFill>
                <a:latin typeface="+mn-lt"/>
              </a:rPr>
              <a:t>second</a:t>
            </a:r>
            <a:r>
              <a:rPr lang="de-DE" b="1" dirty="0" smtClean="0">
                <a:solidFill>
                  <a:srgbClr val="002060"/>
                </a:solidFill>
                <a:latin typeface="+mn-lt"/>
              </a:rPr>
              <a:t> </a:t>
            </a:r>
            <a:r>
              <a:rPr lang="de-DE" b="1" dirty="0" err="1" smtClean="0">
                <a:solidFill>
                  <a:srgbClr val="002060"/>
                </a:solidFill>
                <a:latin typeface="+mn-lt"/>
              </a:rPr>
              <a:t>publication</a:t>
            </a:r>
            <a:r>
              <a:rPr lang="de-DE" b="1" dirty="0" smtClean="0">
                <a:solidFill>
                  <a:srgbClr val="002060"/>
                </a:solidFill>
                <a:latin typeface="+mn-lt"/>
              </a:rPr>
              <a:t> will </a:t>
            </a:r>
            <a:r>
              <a:rPr lang="de-DE" b="1" dirty="0" err="1" smtClean="0">
                <a:solidFill>
                  <a:srgbClr val="002060"/>
                </a:solidFill>
                <a:latin typeface="+mn-lt"/>
              </a:rPr>
              <a:t>actually</a:t>
            </a:r>
            <a:r>
              <a:rPr lang="de-DE" b="1" dirty="0" smtClean="0">
                <a:solidFill>
                  <a:srgbClr val="002060"/>
                </a:solidFill>
                <a:latin typeface="+mn-lt"/>
              </a:rPr>
              <a:t> </a:t>
            </a:r>
            <a:r>
              <a:rPr lang="de-DE" b="1" dirty="0" err="1" smtClean="0">
                <a:solidFill>
                  <a:srgbClr val="002060"/>
                </a:solidFill>
                <a:latin typeface="+mn-lt"/>
              </a:rPr>
              <a:t>force</a:t>
            </a:r>
            <a:r>
              <a:rPr lang="de-DE" b="1" dirty="0" smtClean="0">
                <a:solidFill>
                  <a:srgbClr val="002060"/>
                </a:solidFill>
                <a:latin typeface="+mn-lt"/>
              </a:rPr>
              <a:t> </a:t>
            </a:r>
            <a:r>
              <a:rPr lang="de-DE" b="1" dirty="0" err="1" smtClean="0">
                <a:solidFill>
                  <a:srgbClr val="002060"/>
                </a:solidFill>
                <a:latin typeface="+mn-lt"/>
              </a:rPr>
              <a:t>authors</a:t>
            </a:r>
            <a:r>
              <a:rPr lang="de-DE" b="1" dirty="0" smtClean="0">
                <a:solidFill>
                  <a:srgbClr val="002060"/>
                </a:solidFill>
                <a:latin typeface="+mn-lt"/>
              </a:rPr>
              <a:t> </a:t>
            </a:r>
            <a:r>
              <a:rPr lang="de-DE" b="1" dirty="0" err="1" smtClean="0">
                <a:solidFill>
                  <a:srgbClr val="002060"/>
                </a:solidFill>
                <a:latin typeface="+mn-lt"/>
              </a:rPr>
              <a:t>to</a:t>
            </a:r>
            <a:r>
              <a:rPr lang="de-DE" b="1" dirty="0" smtClean="0">
                <a:solidFill>
                  <a:srgbClr val="002060"/>
                </a:solidFill>
                <a:latin typeface="+mn-lt"/>
              </a:rPr>
              <a:t> </a:t>
            </a:r>
            <a:r>
              <a:rPr lang="de-DE" b="1" dirty="0" err="1" smtClean="0">
                <a:solidFill>
                  <a:srgbClr val="002060"/>
                </a:solidFill>
                <a:latin typeface="+mn-lt"/>
              </a:rPr>
              <a:t>OA</a:t>
            </a:r>
            <a:r>
              <a:rPr lang="de-DE" b="1" dirty="0" smtClean="0">
                <a:solidFill>
                  <a:srgbClr val="002060"/>
                </a:solidFill>
                <a:latin typeface="+mn-lt"/>
              </a:rPr>
              <a:t> publishing (</a:t>
            </a:r>
            <a:r>
              <a:rPr lang="de-DE" b="1" dirty="0" err="1" smtClean="0">
                <a:solidFill>
                  <a:srgbClr val="002060"/>
                </a:solidFill>
                <a:latin typeface="+mn-lt"/>
              </a:rPr>
              <a:t>public</a:t>
            </a:r>
            <a:r>
              <a:rPr lang="de-DE" b="1" dirty="0" smtClean="0">
                <a:solidFill>
                  <a:srgbClr val="002060"/>
                </a:solidFill>
                <a:latin typeface="+mn-lt"/>
              </a:rPr>
              <a:t> </a:t>
            </a:r>
            <a:r>
              <a:rPr lang="de-DE" b="1" dirty="0" err="1" smtClean="0">
                <a:solidFill>
                  <a:srgbClr val="002060"/>
                </a:solidFill>
                <a:latin typeface="+mn-lt"/>
              </a:rPr>
              <a:t>pressure</a:t>
            </a:r>
            <a:r>
              <a:rPr lang="de-DE" b="1" dirty="0" smtClean="0">
                <a:solidFill>
                  <a:srgbClr val="002060"/>
                </a:solidFill>
                <a:latin typeface="+mn-lt"/>
              </a:rPr>
              <a:t>)</a:t>
            </a:r>
          </a:p>
          <a:p>
            <a:r>
              <a:rPr lang="de-DE" b="1" dirty="0" smtClean="0">
                <a:solidFill>
                  <a:srgbClr val="002060"/>
                </a:solidFill>
                <a:latin typeface="+mn-lt"/>
              </a:rPr>
              <a:t/>
            </a:r>
            <a:br>
              <a:rPr lang="de-DE" b="1" dirty="0" smtClean="0">
                <a:solidFill>
                  <a:srgbClr val="002060"/>
                </a:solidFill>
                <a:latin typeface="+mn-lt"/>
              </a:rPr>
            </a:br>
            <a:r>
              <a:rPr lang="de-DE" b="1" dirty="0" err="1" smtClean="0">
                <a:solidFill>
                  <a:srgbClr val="002060"/>
                </a:solidFill>
                <a:latin typeface="+mn-lt"/>
              </a:rPr>
              <a:t>This</a:t>
            </a:r>
            <a:r>
              <a:rPr lang="de-DE" b="1" dirty="0" smtClean="0">
                <a:solidFill>
                  <a:srgbClr val="002060"/>
                </a:solidFill>
                <a:latin typeface="+mn-lt"/>
              </a:rPr>
              <a:t> </a:t>
            </a:r>
            <a:r>
              <a:rPr lang="de-DE" b="1" dirty="0" err="1" smtClean="0">
                <a:solidFill>
                  <a:srgbClr val="002060"/>
                </a:solidFill>
                <a:latin typeface="+mn-lt"/>
              </a:rPr>
              <a:t>is</a:t>
            </a:r>
            <a:r>
              <a:rPr lang="de-DE" b="1" dirty="0" smtClean="0">
                <a:solidFill>
                  <a:srgbClr val="002060"/>
                </a:solidFill>
                <a:latin typeface="+mn-lt"/>
              </a:rPr>
              <a:t> </a:t>
            </a:r>
            <a:r>
              <a:rPr lang="de-DE" b="1" dirty="0" err="1" smtClean="0">
                <a:solidFill>
                  <a:srgbClr val="002060"/>
                </a:solidFill>
                <a:latin typeface="+mn-lt"/>
              </a:rPr>
              <a:t>considered</a:t>
            </a:r>
            <a:r>
              <a:rPr lang="de-DE" b="1" dirty="0" smtClean="0">
                <a:solidFill>
                  <a:srgbClr val="002060"/>
                </a:solidFill>
                <a:latin typeface="+mn-lt"/>
              </a:rPr>
              <a:t> </a:t>
            </a:r>
            <a:r>
              <a:rPr lang="de-DE" b="1" dirty="0" err="1" smtClean="0">
                <a:solidFill>
                  <a:srgbClr val="002060"/>
                </a:solidFill>
                <a:latin typeface="+mn-lt"/>
              </a:rPr>
              <a:t>against</a:t>
            </a:r>
            <a:r>
              <a:rPr lang="de-DE" b="1" dirty="0" smtClean="0">
                <a:solidFill>
                  <a:srgbClr val="002060"/>
                </a:solidFill>
                <a:latin typeface="+mn-lt"/>
              </a:rPr>
              <a:t>  </a:t>
            </a:r>
            <a:r>
              <a:rPr lang="de-DE" b="1" dirty="0" err="1" smtClean="0">
                <a:solidFill>
                  <a:srgbClr val="002060"/>
                </a:solidFill>
                <a:latin typeface="+mn-lt"/>
              </a:rPr>
              <a:t>the</a:t>
            </a:r>
            <a:r>
              <a:rPr lang="de-DE" b="1" dirty="0" smtClean="0">
                <a:solidFill>
                  <a:srgbClr val="002060"/>
                </a:solidFill>
                <a:latin typeface="+mn-lt"/>
              </a:rPr>
              <a:t> </a:t>
            </a:r>
            <a:r>
              <a:rPr lang="de-DE" b="1" dirty="0" err="1" smtClean="0">
                <a:solidFill>
                  <a:srgbClr val="002060"/>
                </a:solidFill>
                <a:latin typeface="+mn-lt"/>
              </a:rPr>
              <a:t>constitutionally</a:t>
            </a:r>
            <a:r>
              <a:rPr lang="de-DE" b="1" dirty="0" smtClean="0">
                <a:solidFill>
                  <a:srgbClr val="002060"/>
                </a:solidFill>
                <a:latin typeface="+mn-lt"/>
              </a:rPr>
              <a:t> </a:t>
            </a:r>
            <a:r>
              <a:rPr lang="de-DE" b="1" dirty="0" err="1" smtClean="0">
                <a:solidFill>
                  <a:srgbClr val="002060"/>
                </a:solidFill>
                <a:latin typeface="+mn-lt"/>
              </a:rPr>
              <a:t>guaranteed</a:t>
            </a:r>
            <a:r>
              <a:rPr lang="de-DE" b="1" dirty="0" smtClean="0">
                <a:solidFill>
                  <a:srgbClr val="002060"/>
                </a:solidFill>
                <a:latin typeface="+mn-lt"/>
              </a:rPr>
              <a:t> </a:t>
            </a:r>
            <a:r>
              <a:rPr lang="de-DE" b="1" dirty="0" err="1" smtClean="0">
                <a:solidFill>
                  <a:srgbClr val="002060"/>
                </a:solidFill>
                <a:latin typeface="+mn-lt"/>
              </a:rPr>
              <a:t>freedom</a:t>
            </a:r>
            <a:r>
              <a:rPr lang="de-DE" b="1" dirty="0" smtClean="0">
                <a:solidFill>
                  <a:srgbClr val="002060"/>
                </a:solidFill>
                <a:latin typeface="+mn-lt"/>
              </a:rPr>
              <a:t> of </a:t>
            </a:r>
            <a:r>
              <a:rPr lang="de-DE" b="1" dirty="0" err="1" smtClean="0">
                <a:solidFill>
                  <a:srgbClr val="002060"/>
                </a:solidFill>
                <a:latin typeface="+mn-lt"/>
              </a:rPr>
              <a:t>science</a:t>
            </a:r>
            <a:r>
              <a:rPr lang="de-DE" b="1" dirty="0" smtClean="0">
                <a:solidFill>
                  <a:srgbClr val="002060"/>
                </a:solidFill>
                <a:latin typeface="+mn-lt"/>
              </a:rPr>
              <a:t>, in </a:t>
            </a:r>
            <a:r>
              <a:rPr lang="de-DE" b="1" dirty="0" err="1" smtClean="0">
                <a:solidFill>
                  <a:srgbClr val="002060"/>
                </a:solidFill>
                <a:latin typeface="+mn-lt"/>
              </a:rPr>
              <a:t>this</a:t>
            </a:r>
            <a:r>
              <a:rPr lang="de-DE" b="1" dirty="0" smtClean="0">
                <a:solidFill>
                  <a:srgbClr val="002060"/>
                </a:solidFill>
                <a:latin typeface="+mn-lt"/>
              </a:rPr>
              <a:t> </a:t>
            </a:r>
            <a:r>
              <a:rPr lang="de-DE" b="1" dirty="0" err="1" smtClean="0">
                <a:solidFill>
                  <a:srgbClr val="002060"/>
                </a:solidFill>
                <a:latin typeface="+mn-lt"/>
              </a:rPr>
              <a:t>case</a:t>
            </a:r>
            <a:r>
              <a:rPr lang="de-DE" b="1" dirty="0" smtClean="0">
                <a:solidFill>
                  <a:srgbClr val="002060"/>
                </a:solidFill>
                <a:latin typeface="+mn-lt"/>
              </a:rPr>
              <a:t> </a:t>
            </a:r>
            <a:r>
              <a:rPr lang="de-DE" b="1" dirty="0" err="1" smtClean="0">
                <a:solidFill>
                  <a:srgbClr val="002060"/>
                </a:solidFill>
                <a:latin typeface="+mn-lt"/>
              </a:rPr>
              <a:t>the</a:t>
            </a:r>
            <a:r>
              <a:rPr lang="de-DE" b="1" dirty="0" smtClean="0">
                <a:solidFill>
                  <a:srgbClr val="002060"/>
                </a:solidFill>
                <a:latin typeface="+mn-lt"/>
              </a:rPr>
              <a:t> </a:t>
            </a:r>
            <a:r>
              <a:rPr lang="de-DE" b="1" dirty="0" err="1" smtClean="0">
                <a:solidFill>
                  <a:srgbClr val="002060"/>
                </a:solidFill>
                <a:latin typeface="+mn-lt"/>
              </a:rPr>
              <a:t>freedom</a:t>
            </a:r>
            <a:r>
              <a:rPr lang="de-DE" b="1" dirty="0" smtClean="0">
                <a:solidFill>
                  <a:srgbClr val="002060"/>
                </a:solidFill>
                <a:latin typeface="+mn-lt"/>
              </a:rPr>
              <a:t> of publishing (</a:t>
            </a:r>
            <a:r>
              <a:rPr lang="de-DE" b="1" dirty="0" err="1" smtClean="0">
                <a:solidFill>
                  <a:srgbClr val="002060"/>
                </a:solidFill>
                <a:latin typeface="+mn-lt"/>
              </a:rPr>
              <a:t>if</a:t>
            </a:r>
            <a:r>
              <a:rPr lang="de-DE" b="1" dirty="0" smtClean="0">
                <a:solidFill>
                  <a:srgbClr val="002060"/>
                </a:solidFill>
                <a:latin typeface="+mn-lt"/>
              </a:rPr>
              <a:t>, </a:t>
            </a:r>
            <a:r>
              <a:rPr lang="de-DE" b="1" dirty="0" err="1" smtClean="0">
                <a:solidFill>
                  <a:srgbClr val="002060"/>
                </a:solidFill>
                <a:latin typeface="+mn-lt"/>
              </a:rPr>
              <a:t>when</a:t>
            </a:r>
            <a:r>
              <a:rPr lang="de-DE" b="1" dirty="0" smtClean="0">
                <a:solidFill>
                  <a:srgbClr val="002060"/>
                </a:solidFill>
                <a:latin typeface="+mn-lt"/>
              </a:rPr>
              <a:t>, </a:t>
            </a:r>
            <a:r>
              <a:rPr lang="de-DE" b="1" dirty="0" err="1" smtClean="0">
                <a:solidFill>
                  <a:srgbClr val="002060"/>
                </a:solidFill>
                <a:latin typeface="+mn-lt"/>
              </a:rPr>
              <a:t>how</a:t>
            </a:r>
            <a:r>
              <a:rPr lang="de-DE" b="1" dirty="0" smtClean="0">
                <a:solidFill>
                  <a:srgbClr val="002060"/>
                </a:solidFill>
                <a:latin typeface="+mn-lt"/>
              </a:rPr>
              <a:t>, and </a:t>
            </a:r>
            <a:r>
              <a:rPr lang="de-DE" b="1" dirty="0" err="1" smtClean="0">
                <a:solidFill>
                  <a:srgbClr val="002060"/>
                </a:solidFill>
                <a:latin typeface="+mn-lt"/>
              </a:rPr>
              <a:t>where</a:t>
            </a:r>
            <a:r>
              <a:rPr lang="de-DE" b="1" dirty="0" smtClean="0">
                <a:solidFill>
                  <a:srgbClr val="002060"/>
                </a:solidFill>
                <a:latin typeface="+mn-lt"/>
              </a:rPr>
              <a:t> </a:t>
            </a:r>
            <a:r>
              <a:rPr lang="de-DE" b="1" dirty="0" err="1" smtClean="0">
                <a:solidFill>
                  <a:srgbClr val="002060"/>
                </a:solidFill>
                <a:latin typeface="+mn-lt"/>
              </a:rPr>
              <a:t>to</a:t>
            </a:r>
            <a:r>
              <a:rPr lang="de-DE" b="1" dirty="0" smtClean="0">
                <a:solidFill>
                  <a:srgbClr val="002060"/>
                </a:solidFill>
                <a:latin typeface="+mn-lt"/>
              </a:rPr>
              <a:t> </a:t>
            </a:r>
            <a:r>
              <a:rPr lang="de-DE" b="1" dirty="0" err="1" smtClean="0">
                <a:solidFill>
                  <a:srgbClr val="002060"/>
                </a:solidFill>
                <a:latin typeface="+mn-lt"/>
              </a:rPr>
              <a:t>publish</a:t>
            </a:r>
            <a:r>
              <a:rPr lang="de-DE" b="1" dirty="0" smtClean="0">
                <a:solidFill>
                  <a:srgbClr val="002060"/>
                </a:solidFill>
                <a:latin typeface="+mn-lt"/>
              </a:rPr>
              <a:t>)</a:t>
            </a:r>
          </a:p>
          <a:p>
            <a:r>
              <a:rPr lang="de-DE" dirty="0" smtClean="0"/>
              <a:t> </a:t>
            </a:r>
            <a:endParaRPr lang="de-DE" dirty="0"/>
          </a:p>
        </p:txBody>
      </p:sp>
      <p:sp>
        <p:nvSpPr>
          <p:cNvPr id="13" name="Pfeil nach unten 12"/>
          <p:cNvSpPr/>
          <p:nvPr/>
        </p:nvSpPr>
        <p:spPr>
          <a:xfrm>
            <a:off x="2123728" y="2132856"/>
            <a:ext cx="21602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Pfeil nach unten 14"/>
          <p:cNvSpPr/>
          <p:nvPr/>
        </p:nvSpPr>
        <p:spPr>
          <a:xfrm>
            <a:off x="5652120" y="2132856"/>
            <a:ext cx="21602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13"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p:cNvSpPr>
          <p:nvPr/>
        </p:nvSpPr>
        <p:spPr bwMode="auto">
          <a:xfrm>
            <a:off x="3203575" y="2339975"/>
            <a:ext cx="5940425" cy="1439863"/>
          </a:xfrm>
          <a:prstGeom prst="rect">
            <a:avLst/>
          </a:prstGeom>
          <a:solidFill>
            <a:srgbClr val="333366"/>
          </a:solidFill>
          <a:ln w="9525">
            <a:noFill/>
            <a:miter lim="800000"/>
            <a:headEnd/>
            <a:tailEnd/>
          </a:ln>
        </p:spPr>
        <p:txBody>
          <a:bodyPr vert="horz" wrap="square" lIns="0" tIns="0" rIns="0" bIns="0" numCol="1" anchor="ctr" anchorCtr="1" compatLnSpc="1">
            <a:prstTxWarp prst="textNoShape">
              <a:avLst/>
            </a:prstTxWarp>
          </a:bodyPr>
          <a:lstStyle/>
          <a:p>
            <a:pPr algn="ctr"/>
            <a:r>
              <a:rPr lang="de-DE" sz="4400" dirty="0" smtClean="0">
                <a:solidFill>
                  <a:schemeClr val="bg1"/>
                </a:solidFill>
              </a:rPr>
              <a:t>New </a:t>
            </a:r>
            <a:r>
              <a:rPr lang="de-DE" sz="4400" dirty="0" err="1" smtClean="0">
                <a:solidFill>
                  <a:schemeClr val="bg1"/>
                </a:solidFill>
              </a:rPr>
              <a:t>Thinking</a:t>
            </a:r>
            <a:r>
              <a:rPr lang="de-DE" sz="4400" dirty="0" smtClean="0">
                <a:solidFill>
                  <a:schemeClr val="bg1"/>
                </a:solidFill>
              </a:rPr>
              <a:t> in </a:t>
            </a:r>
            <a:r>
              <a:rPr lang="de-DE" sz="4400" dirty="0" err="1" smtClean="0">
                <a:solidFill>
                  <a:schemeClr val="bg1"/>
                </a:solidFill>
              </a:rPr>
              <a:t>the</a:t>
            </a:r>
            <a:r>
              <a:rPr lang="de-DE" sz="4400" dirty="0" smtClean="0">
                <a:solidFill>
                  <a:schemeClr val="bg1"/>
                </a:solidFill>
              </a:rPr>
              <a:t> EU?</a:t>
            </a:r>
            <a:endParaRPr lang="de-DE" sz="4400" dirty="0">
              <a:solidFill>
                <a:schemeClr val="bg1"/>
              </a:solidFill>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4"/>
          <p:cNvSpPr txBox="1"/>
          <p:nvPr/>
        </p:nvSpPr>
        <p:spPr>
          <a:xfrm>
            <a:off x="8269288" y="6259513"/>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a:solidFill>
                <a:srgbClr val="002060"/>
              </a:solidFill>
              <a:latin typeface="+mn-lt"/>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18849F3B-6087-402A-9CF2-C9A1421D5E30}" type="slidenum">
              <a:rPr lang="de-DE" sz="1400" kern="0">
                <a:solidFill>
                  <a:srgbClr val="002060"/>
                </a:solidFill>
                <a:latin typeface="+mn-lt"/>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25</a:t>
            </a:fld>
            <a:endParaRPr lang="de-DE" sz="1400" kern="0">
              <a:solidFill>
                <a:srgbClr val="002060"/>
              </a:solidFill>
              <a:latin typeface="+mn-lt"/>
              <a:ea typeface="Arial Unicode MS" pitchFamily="2"/>
              <a:cs typeface="Tahoma" pitchFamily="2"/>
            </a:endParaRPr>
          </a:p>
        </p:txBody>
      </p:sp>
      <p:sp>
        <p:nvSpPr>
          <p:cNvPr id="26630" name="Rectangle 2"/>
          <p:cNvSpPr txBox="1">
            <a:spLocks noGrp="1"/>
          </p:cNvSpPr>
          <p:nvPr>
            <p:ph type="title" idx="4294967295"/>
          </p:nvPr>
        </p:nvSpPr>
        <p:spPr>
          <a:xfrm>
            <a:off x="1115616" y="2348880"/>
            <a:ext cx="6768752" cy="1800200"/>
          </a:xfrm>
          <a:solidFill>
            <a:srgbClr val="333366"/>
          </a:solidFill>
        </p:spPr>
        <p:txBody>
          <a:bodyPr anchorCtr="1"/>
          <a:lstStyle/>
          <a:p>
            <a:pPr eaLnBrk="1" hangingPunct="1">
              <a:lnSpc>
                <a:spcPct val="200000"/>
              </a:lnSpc>
              <a:buNone/>
            </a:pPr>
            <a:r>
              <a:rPr lang="de-DE" sz="2800" dirty="0" smtClean="0">
                <a:solidFill>
                  <a:srgbClr val="FFFFFF"/>
                </a:solidFill>
                <a:latin typeface="Calibri" pitchFamily="34" charset="0"/>
                <a:ea typeface="Arial Unicode MS" pitchFamily="34" charset="-128"/>
                <a:cs typeface="Arial" pitchFamily="34" charset="0"/>
              </a:rPr>
              <a:t>a </a:t>
            </a:r>
            <a:r>
              <a:rPr lang="de-DE" sz="2800" dirty="0" err="1" smtClean="0">
                <a:solidFill>
                  <a:srgbClr val="FFFFFF"/>
                </a:solidFill>
                <a:latin typeface="Calibri" pitchFamily="34" charset="0"/>
                <a:ea typeface="Arial Unicode MS" pitchFamily="34" charset="-128"/>
                <a:cs typeface="Arial" pitchFamily="34" charset="0"/>
              </a:rPr>
              <a:t>reconsideration</a:t>
            </a:r>
            <a:r>
              <a:rPr lang="de-DE" sz="2800" dirty="0" smtClean="0">
                <a:solidFill>
                  <a:srgbClr val="FFFFFF"/>
                </a:solidFill>
                <a:latin typeface="Calibri" pitchFamily="34" charset="0"/>
                <a:ea typeface="Arial Unicode MS" pitchFamily="34" charset="-128"/>
                <a:cs typeface="Arial" pitchFamily="34" charset="0"/>
              </a:rPr>
              <a:t> of </a:t>
            </a:r>
            <a:r>
              <a:rPr lang="de-DE" sz="2800" dirty="0" err="1" smtClean="0">
                <a:solidFill>
                  <a:srgbClr val="FFFFFF"/>
                </a:solidFill>
                <a:latin typeface="Calibri" pitchFamily="34" charset="0"/>
                <a:ea typeface="Arial Unicode MS" pitchFamily="34" charset="-128"/>
                <a:cs typeface="Arial" pitchFamily="34" charset="0"/>
              </a:rPr>
              <a:t>the</a:t>
            </a:r>
            <a:r>
              <a:rPr lang="de-DE" sz="2800" dirty="0" smtClean="0">
                <a:solidFill>
                  <a:srgbClr val="FFFFFF"/>
                </a:solidFill>
                <a:latin typeface="Calibri" pitchFamily="34" charset="0"/>
                <a:ea typeface="Arial Unicode MS" pitchFamily="34" charset="-128"/>
                <a:cs typeface="Arial" pitchFamily="34" charset="0"/>
              </a:rPr>
              <a:t> </a:t>
            </a:r>
            <a:r>
              <a:rPr lang="de-DE" sz="2800" dirty="0" err="1" smtClean="0">
                <a:solidFill>
                  <a:srgbClr val="FFFFFF"/>
                </a:solidFill>
                <a:latin typeface="Calibri" pitchFamily="34" charset="0"/>
                <a:ea typeface="Arial Unicode MS" pitchFamily="34" charset="-128"/>
                <a:cs typeface="Arial" pitchFamily="34" charset="0"/>
              </a:rPr>
              <a:t>three-step-test</a:t>
            </a:r>
            <a:r>
              <a:rPr lang="de-DE" sz="2800" dirty="0" smtClean="0">
                <a:solidFill>
                  <a:srgbClr val="FFFFFF"/>
                </a:solidFill>
                <a:latin typeface="Calibri" pitchFamily="34" charset="0"/>
                <a:ea typeface="Arial Unicode MS" pitchFamily="34" charset="-128"/>
                <a:cs typeface="Arial" pitchFamily="34" charset="0"/>
              </a:rPr>
              <a:t/>
            </a:r>
            <a:br>
              <a:rPr lang="de-DE" sz="2800" dirty="0" smtClean="0">
                <a:solidFill>
                  <a:srgbClr val="FFFFFF"/>
                </a:solidFill>
                <a:latin typeface="Calibri" pitchFamily="34" charset="0"/>
                <a:ea typeface="Arial Unicode MS" pitchFamily="34" charset="-128"/>
                <a:cs typeface="Arial" pitchFamily="34" charset="0"/>
              </a:rPr>
            </a:br>
            <a:r>
              <a:rPr lang="de-DE" sz="2800" dirty="0" err="1" smtClean="0">
                <a:solidFill>
                  <a:srgbClr val="FFFFFF"/>
                </a:solidFill>
                <a:latin typeface="Calibri" pitchFamily="34" charset="0"/>
                <a:ea typeface="Arial Unicode MS" pitchFamily="34" charset="-128"/>
                <a:cs typeface="Arial" pitchFamily="34" charset="0"/>
              </a:rPr>
              <a:t>with</a:t>
            </a:r>
            <a:r>
              <a:rPr lang="de-DE" sz="2800" dirty="0" smtClean="0">
                <a:solidFill>
                  <a:srgbClr val="FFFFFF"/>
                </a:solidFill>
                <a:latin typeface="Calibri" pitchFamily="34" charset="0"/>
                <a:ea typeface="Arial Unicode MS" pitchFamily="34" charset="-128"/>
                <a:cs typeface="Arial" pitchFamily="34" charset="0"/>
              </a:rPr>
              <a:t> </a:t>
            </a:r>
            <a:r>
              <a:rPr lang="de-DE" sz="2800" dirty="0" err="1" smtClean="0">
                <a:solidFill>
                  <a:srgbClr val="FFFFFF"/>
                </a:solidFill>
                <a:latin typeface="Calibri" pitchFamily="34" charset="0"/>
                <a:ea typeface="Arial Unicode MS" pitchFamily="34" charset="-128"/>
                <a:cs typeface="Arial" pitchFamily="34" charset="0"/>
              </a:rPr>
              <a:t>its</a:t>
            </a:r>
            <a:r>
              <a:rPr lang="de-DE" sz="2800" dirty="0" smtClean="0">
                <a:solidFill>
                  <a:srgbClr val="FFFFFF"/>
                </a:solidFill>
                <a:latin typeface="Calibri" pitchFamily="34" charset="0"/>
                <a:ea typeface="Arial Unicode MS" pitchFamily="34" charset="-128"/>
                <a:cs typeface="Arial" pitchFamily="34" charset="0"/>
              </a:rPr>
              <a:t> </a:t>
            </a:r>
            <a:r>
              <a:rPr lang="de-DE" sz="2800" dirty="0" err="1" smtClean="0">
                <a:solidFill>
                  <a:srgbClr val="FFFFFF"/>
                </a:solidFill>
                <a:latin typeface="Calibri" pitchFamily="34" charset="0"/>
                <a:ea typeface="Arial Unicode MS" pitchFamily="34" charset="-128"/>
                <a:cs typeface="Arial" pitchFamily="34" charset="0"/>
              </a:rPr>
              <a:t>rigorous</a:t>
            </a:r>
            <a:r>
              <a:rPr lang="de-DE" sz="2800" dirty="0" smtClean="0">
                <a:solidFill>
                  <a:srgbClr val="FFFFFF"/>
                </a:solidFill>
                <a:latin typeface="Calibri" pitchFamily="34" charset="0"/>
                <a:ea typeface="Arial Unicode MS" pitchFamily="34" charset="-128"/>
                <a:cs typeface="Arial" pitchFamily="34" charset="0"/>
              </a:rPr>
              <a:t> </a:t>
            </a:r>
            <a:r>
              <a:rPr lang="de-DE" sz="2800" dirty="0" err="1" smtClean="0">
                <a:solidFill>
                  <a:srgbClr val="FFFFFF"/>
                </a:solidFill>
                <a:latin typeface="Calibri" pitchFamily="34" charset="0"/>
                <a:ea typeface="Arial Unicode MS" pitchFamily="34" charset="-128"/>
                <a:cs typeface="Arial" pitchFamily="34" charset="0"/>
              </a:rPr>
              <a:t>exceptions</a:t>
            </a:r>
            <a:r>
              <a:rPr lang="de-DE" sz="2800" dirty="0" smtClean="0">
                <a:solidFill>
                  <a:srgbClr val="FFFFFF"/>
                </a:solidFill>
                <a:latin typeface="Calibri" pitchFamily="34" charset="0"/>
                <a:ea typeface="Arial Unicode MS" pitchFamily="34" charset="-128"/>
                <a:cs typeface="Arial" pitchFamily="34" charset="0"/>
              </a:rPr>
              <a:t> and </a:t>
            </a:r>
            <a:r>
              <a:rPr lang="de-DE" sz="2800" dirty="0" err="1" smtClean="0">
                <a:solidFill>
                  <a:srgbClr val="FFFFFF"/>
                </a:solidFill>
                <a:latin typeface="Calibri" pitchFamily="34" charset="0"/>
                <a:ea typeface="Arial Unicode MS" pitchFamily="34" charset="-128"/>
                <a:cs typeface="Arial" pitchFamily="34" charset="0"/>
              </a:rPr>
              <a:t>limitations</a:t>
            </a:r>
            <a:endParaRPr sz="2800" dirty="0" smtClean="0">
              <a:solidFill>
                <a:srgbClr val="FFFFFF"/>
              </a:solidFill>
              <a:latin typeface="Calibri" pitchFamily="34" charset="0"/>
              <a:ea typeface="Arial Unicode MS" pitchFamily="34" charset="-128"/>
              <a:cs typeface="Arial" pitchFamily="34" charset="0"/>
            </a:endParaRPr>
          </a:p>
        </p:txBody>
      </p:sp>
      <p:sp>
        <p:nvSpPr>
          <p:cNvPr id="10" name="Rectangle 2"/>
          <p:cNvSpPr txBox="1">
            <a:spLocks/>
          </p:cNvSpPr>
          <p:nvPr/>
        </p:nvSpPr>
        <p:spPr bwMode="auto">
          <a:xfrm>
            <a:off x="1187624" y="980728"/>
            <a:ext cx="6768752" cy="864096"/>
          </a:xfrm>
          <a:prstGeom prst="rect">
            <a:avLst/>
          </a:prstGeom>
          <a:solidFill>
            <a:srgbClr val="333366"/>
          </a:solidFill>
          <a:ln w="9525">
            <a:noFill/>
            <a:miter lim="800000"/>
            <a:headEnd/>
            <a:tailEnd/>
          </a:ln>
        </p:spPr>
        <p:txBody>
          <a:bodyPr vert="horz" wrap="square" lIns="0" tIns="0" rIns="0" bIns="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Pct val="45000"/>
              <a:buFont typeface="StarSymbol"/>
              <a:buNone/>
              <a:tabLst/>
              <a:defRPr/>
            </a:pPr>
            <a:r>
              <a:rPr lang="de-DE" sz="2800" err="1" smtClean="0">
                <a:solidFill>
                  <a:srgbClr val="FFFFFF"/>
                </a:solidFill>
                <a:latin typeface="Calibri" pitchFamily="34" charset="0"/>
                <a:ea typeface="Arial Unicode MS" pitchFamily="34" charset="-128"/>
                <a:cs typeface="Arial" pitchFamily="34" charset="0"/>
              </a:rPr>
              <a:t>n</a:t>
            </a:r>
            <a:r>
              <a:rPr kumimoji="0" lang="de-DE" sz="2800" b="0" i="0" u="none" strike="noStrike" kern="1200" cap="none" spc="0" normalizeH="0" baseline="0" noProof="0" err="1" smtClean="0">
                <a:ln>
                  <a:noFill/>
                </a:ln>
                <a:solidFill>
                  <a:srgbClr val="FFFFFF"/>
                </a:solidFill>
                <a:effectLst/>
                <a:uLnTx/>
                <a:uFillTx/>
                <a:latin typeface="Calibri" pitchFamily="34" charset="0"/>
                <a:ea typeface="Arial Unicode MS" pitchFamily="34" charset="-128"/>
                <a:cs typeface="Arial" pitchFamily="34" charset="0"/>
              </a:rPr>
              <a:t>eeded</a:t>
            </a:r>
            <a:endParaRPr kumimoji="0" lang="de-DE" sz="2800" b="0" i="0" u="none" strike="noStrike" kern="1200" cap="none" spc="0" normalizeH="0" baseline="0" noProof="0" smtClean="0">
              <a:ln>
                <a:noFill/>
              </a:ln>
              <a:solidFill>
                <a:srgbClr val="FFFFFF"/>
              </a:solidFill>
              <a:effectLst/>
              <a:uLnTx/>
              <a:uFillTx/>
              <a:latin typeface="Calibri" pitchFamily="34" charset="0"/>
              <a:ea typeface="Arial Unicode MS" pitchFamily="34" charset="-128"/>
              <a:cs typeface="Arial" pitchFamily="34"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4"/>
          <p:cNvSpPr txBox="1"/>
          <p:nvPr/>
        </p:nvSpPr>
        <p:spPr>
          <a:xfrm>
            <a:off x="8269288" y="6259513"/>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a:solidFill>
                <a:srgbClr val="002060"/>
              </a:solidFill>
              <a:latin typeface="+mn-lt"/>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18849F3B-6087-402A-9CF2-C9A1421D5E30}" type="slidenum">
              <a:rPr lang="de-DE" sz="1400" kern="0">
                <a:solidFill>
                  <a:srgbClr val="002060"/>
                </a:solidFill>
                <a:latin typeface="+mn-lt"/>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26</a:t>
            </a:fld>
            <a:endParaRPr lang="de-DE" sz="1400" kern="0">
              <a:solidFill>
                <a:srgbClr val="002060"/>
              </a:solidFill>
              <a:latin typeface="+mn-lt"/>
              <a:ea typeface="Arial Unicode MS" pitchFamily="2"/>
              <a:cs typeface="Tahoma" pitchFamily="2"/>
            </a:endParaRPr>
          </a:p>
        </p:txBody>
      </p:sp>
      <p:sp>
        <p:nvSpPr>
          <p:cNvPr id="4" name="Freihandform 2"/>
          <p:cNvSpPr/>
          <p:nvPr/>
        </p:nvSpPr>
        <p:spPr>
          <a:xfrm>
            <a:off x="857251" y="2251493"/>
            <a:ext cx="5658966" cy="1346904"/>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002060"/>
          </a:solidFill>
          <a:ln>
            <a:noFill/>
            <a:prstDash val="solid"/>
          </a:ln>
        </p:spPr>
        <p:txBody>
          <a:bodyPr wrap="square" lIns="90004" tIns="46798" rIns="90004" bIns="46798" anchor="ctr" compatLnSpc="0">
            <a:spAutoFit/>
          </a:bodyPr>
          <a:lstStyle/>
          <a:p>
            <a:pPr fontAlgn="auto">
              <a:spcBef>
                <a:spcPts val="0"/>
              </a:spcBef>
              <a:spcAft>
                <a:spcPts val="0"/>
              </a:spcAft>
              <a:defRPr sz="1800" b="0" i="0" u="none" strike="noStrike" kern="0" cap="none" spc="0" baseline="0">
                <a:solidFill>
                  <a:srgbClr val="000000"/>
                </a:solidFill>
                <a:uFillTx/>
              </a:defRPr>
            </a:pPr>
            <a:r>
              <a:rPr lang="de-DE" sz="2000" b="1" kern="0" dirty="0" err="1">
                <a:solidFill>
                  <a:schemeClr val="bg1"/>
                </a:solidFill>
                <a:latin typeface="+mn-lt"/>
                <a:ea typeface="Arial Unicode MS" pitchFamily="2"/>
                <a:cs typeface="Tahoma" pitchFamily="2"/>
              </a:rPr>
              <a:t>DECLARATION</a:t>
            </a:r>
            <a:endParaRPr lang="de-DE" sz="2000" b="1" kern="0" dirty="0">
              <a:solidFill>
                <a:schemeClr val="bg1"/>
              </a:solidFill>
              <a:latin typeface="+mn-lt"/>
              <a:ea typeface="Arial Unicode MS" pitchFamily="2"/>
              <a:cs typeface="Tahoma" pitchFamily="2"/>
            </a:endParaRPr>
          </a:p>
          <a:p>
            <a:pPr fontAlgn="auto">
              <a:spcBef>
                <a:spcPts val="0"/>
              </a:spcBef>
              <a:spcAft>
                <a:spcPts val="0"/>
              </a:spcAft>
              <a:defRPr sz="1800" b="0" i="0" u="none" strike="noStrike" kern="0" cap="none" spc="0" baseline="0">
                <a:solidFill>
                  <a:srgbClr val="000000"/>
                </a:solidFill>
                <a:uFillTx/>
              </a:defRPr>
            </a:pPr>
            <a:r>
              <a:rPr lang="de-DE" sz="2000" b="1" kern="0" dirty="0">
                <a:solidFill>
                  <a:schemeClr val="bg1"/>
                </a:solidFill>
                <a:latin typeface="+mn-lt"/>
                <a:ea typeface="Arial Unicode MS" pitchFamily="2"/>
                <a:cs typeface="Tahoma" pitchFamily="2"/>
              </a:rPr>
              <a:t>A </a:t>
            </a:r>
            <a:r>
              <a:rPr lang="de-DE" sz="2000" b="1" kern="0" dirty="0" err="1">
                <a:solidFill>
                  <a:schemeClr val="bg1"/>
                </a:solidFill>
                <a:latin typeface="+mn-lt"/>
                <a:ea typeface="Arial Unicode MS" pitchFamily="2"/>
                <a:cs typeface="Tahoma" pitchFamily="2"/>
              </a:rPr>
              <a:t>BALANCED</a:t>
            </a:r>
            <a:r>
              <a:rPr lang="de-DE" sz="2000" b="1" kern="0" dirty="0">
                <a:solidFill>
                  <a:schemeClr val="bg1"/>
                </a:solidFill>
                <a:latin typeface="+mn-lt"/>
                <a:ea typeface="Arial Unicode MS" pitchFamily="2"/>
                <a:cs typeface="Tahoma" pitchFamily="2"/>
              </a:rPr>
              <a:t> INTERPRETATION</a:t>
            </a:r>
          </a:p>
          <a:p>
            <a:pPr fontAlgn="auto">
              <a:spcBef>
                <a:spcPts val="0"/>
              </a:spcBef>
              <a:spcAft>
                <a:spcPts val="0"/>
              </a:spcAft>
              <a:defRPr sz="1800" b="0" i="0" u="none" strike="noStrike" kern="0" cap="none" spc="0" baseline="0">
                <a:solidFill>
                  <a:srgbClr val="000000"/>
                </a:solidFill>
                <a:uFillTx/>
              </a:defRPr>
            </a:pPr>
            <a:r>
              <a:rPr lang="en-US" sz="2000" b="1" kern="0" dirty="0">
                <a:solidFill>
                  <a:schemeClr val="bg1"/>
                </a:solidFill>
                <a:latin typeface="+mn-lt"/>
                <a:ea typeface="Arial Unicode MS" pitchFamily="2"/>
                <a:cs typeface="Tahoma" pitchFamily="2"/>
              </a:rPr>
              <a:t>OF THE “THREE-STEP TEST” IN COPYRIGHT LAW</a:t>
            </a:r>
          </a:p>
          <a:p>
            <a:pP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2720" algn="l"/>
                <a:tab pos="10782001" algn="l"/>
              </a:tabLst>
              <a:defRPr sz="1800" b="0" i="0" u="none" strike="noStrike" kern="0" cap="none" spc="0" baseline="0">
                <a:solidFill>
                  <a:srgbClr val="000000"/>
                </a:solidFill>
                <a:uFillTx/>
              </a:defRPr>
            </a:pPr>
            <a:r>
              <a:rPr lang="en-US" sz="2000" b="1" kern="0" dirty="0">
                <a:solidFill>
                  <a:schemeClr val="bg1"/>
                </a:solidFill>
                <a:latin typeface="+mn-lt"/>
                <a:ea typeface="Arial Unicode MS" pitchFamily="2"/>
                <a:cs typeface="Tahoma" pitchFamily="2"/>
              </a:rPr>
              <a:t>(Geiger, </a:t>
            </a:r>
            <a:r>
              <a:rPr lang="en-US" sz="2000" b="1" kern="0" dirty="0" err="1">
                <a:solidFill>
                  <a:schemeClr val="bg1"/>
                </a:solidFill>
                <a:latin typeface="+mn-lt"/>
                <a:ea typeface="Arial Unicode MS" pitchFamily="2"/>
                <a:cs typeface="Tahoma" pitchFamily="2"/>
              </a:rPr>
              <a:t>Hilty</a:t>
            </a:r>
            <a:r>
              <a:rPr lang="en-US" sz="2000" b="1" kern="0" dirty="0">
                <a:solidFill>
                  <a:schemeClr val="bg1"/>
                </a:solidFill>
                <a:latin typeface="+mn-lt"/>
                <a:ea typeface="Arial Unicode MS" pitchFamily="2"/>
                <a:cs typeface="Tahoma" pitchFamily="2"/>
              </a:rPr>
              <a:t>, Griffiths, </a:t>
            </a:r>
            <a:r>
              <a:rPr lang="de-DE" sz="2000" b="1" kern="0" dirty="0" err="1">
                <a:solidFill>
                  <a:schemeClr val="bg1"/>
                </a:solidFill>
                <a:latin typeface="+mn-lt"/>
                <a:ea typeface="Arial Unicode MS" pitchFamily="2"/>
                <a:cs typeface="Tahoma" pitchFamily="2"/>
              </a:rPr>
              <a:t>Suthersanen</a:t>
            </a:r>
            <a:r>
              <a:rPr lang="de-DE" sz="2000" b="1" kern="0" dirty="0">
                <a:solidFill>
                  <a:schemeClr val="bg1"/>
                </a:solidFill>
                <a:latin typeface="+mn-lt"/>
                <a:ea typeface="Arial Unicode MS" pitchFamily="2"/>
                <a:cs typeface="Tahoma" pitchFamily="2"/>
              </a:rPr>
              <a:t> 2008</a:t>
            </a:r>
            <a:r>
              <a:rPr lang="de-DE" sz="2000" b="1" kern="0" dirty="0" smtClean="0">
                <a:solidFill>
                  <a:schemeClr val="bg1"/>
                </a:solidFill>
                <a:latin typeface="+mn-lt"/>
                <a:ea typeface="Arial Unicode MS" pitchFamily="2"/>
                <a:cs typeface="Tahoma" pitchFamily="2"/>
              </a:rPr>
              <a:t>)</a:t>
            </a:r>
            <a:endParaRPr lang="de-DE" b="1" kern="0" dirty="0">
              <a:solidFill>
                <a:srgbClr val="002060"/>
              </a:solidFill>
              <a:latin typeface="+mn-lt"/>
              <a:ea typeface="Arial Unicode MS" pitchFamily="2"/>
              <a:cs typeface="Tahoma" pitchFamily="2"/>
            </a:endParaRPr>
          </a:p>
        </p:txBody>
      </p:sp>
      <p:sp>
        <p:nvSpPr>
          <p:cNvPr id="5" name="Freihandform 3"/>
          <p:cNvSpPr/>
          <p:nvPr/>
        </p:nvSpPr>
        <p:spPr>
          <a:xfrm>
            <a:off x="899592" y="3880573"/>
            <a:ext cx="7072313" cy="192469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lIns="90004" tIns="46798" rIns="90004" bIns="46798" compatLnSpc="0">
            <a:spAutoFit/>
          </a:bodyPr>
          <a:lstStyle/>
          <a:p>
            <a:pPr fontAlgn="auto">
              <a:lnSpc>
                <a:spcPct val="150000"/>
              </a:lnSpc>
              <a:spcBef>
                <a:spcPts val="0"/>
              </a:spcBef>
              <a:spcAft>
                <a:spcPts val="0"/>
              </a:spcAft>
              <a:defRPr sz="1800" b="0" i="0" u="none" strike="noStrike" kern="0" cap="none" spc="0" baseline="0">
                <a:solidFill>
                  <a:srgbClr val="000000"/>
                </a:solidFill>
                <a:uFillTx/>
              </a:defRPr>
            </a:pPr>
            <a:r>
              <a:rPr lang="en-US" sz="2000" kern="0">
                <a:solidFill>
                  <a:srgbClr val="002060"/>
                </a:solidFill>
                <a:latin typeface="+mn-lt"/>
                <a:ea typeface="Arial Unicode MS" pitchFamily="2"/>
                <a:cs typeface="Tahoma" pitchFamily="2"/>
              </a:rPr>
              <a:t>The Three-Step Test </a:t>
            </a:r>
            <a:r>
              <a:rPr lang="en-US" sz="2000" b="1" kern="0">
                <a:solidFill>
                  <a:srgbClr val="002060"/>
                </a:solidFill>
                <a:latin typeface="+mn-lt"/>
                <a:ea typeface="Arial Unicode MS" pitchFamily="2"/>
                <a:cs typeface="Tahoma" pitchFamily="2"/>
              </a:rPr>
              <a:t>does not require limitations and exceptions to be interpreted narrowly</a:t>
            </a:r>
            <a:r>
              <a:rPr lang="en-US" sz="2000" kern="0">
                <a:solidFill>
                  <a:srgbClr val="002060"/>
                </a:solidFill>
                <a:latin typeface="+mn-lt"/>
                <a:ea typeface="Arial Unicode MS" pitchFamily="2"/>
                <a:cs typeface="Tahoma" pitchFamily="2"/>
              </a:rPr>
              <a:t>. </a:t>
            </a:r>
            <a:endParaRPr lang="en-US" sz="2000" kern="0" smtClean="0">
              <a:solidFill>
                <a:srgbClr val="002060"/>
              </a:solidFill>
              <a:latin typeface="+mn-lt"/>
              <a:ea typeface="Arial Unicode MS" pitchFamily="2"/>
              <a:cs typeface="Tahoma" pitchFamily="2"/>
            </a:endParaRPr>
          </a:p>
          <a:p>
            <a:pPr fontAlgn="auto">
              <a:lnSpc>
                <a:spcPct val="150000"/>
              </a:lnSpc>
              <a:spcBef>
                <a:spcPts val="0"/>
              </a:spcBef>
              <a:spcAft>
                <a:spcPts val="0"/>
              </a:spcAft>
              <a:defRPr sz="1800" b="0" i="0" u="none" strike="noStrike" kern="0" cap="none" spc="0" baseline="0">
                <a:solidFill>
                  <a:srgbClr val="000000"/>
                </a:solidFill>
                <a:uFillTx/>
              </a:defRPr>
            </a:pPr>
            <a:r>
              <a:rPr lang="en-US" sz="2000" kern="0" smtClean="0">
                <a:solidFill>
                  <a:srgbClr val="002060"/>
                </a:solidFill>
                <a:latin typeface="+mn-lt"/>
                <a:ea typeface="Arial Unicode MS" pitchFamily="2"/>
                <a:cs typeface="Tahoma" pitchFamily="2"/>
              </a:rPr>
              <a:t>They </a:t>
            </a:r>
            <a:r>
              <a:rPr lang="en-US" sz="2000" kern="0">
                <a:solidFill>
                  <a:srgbClr val="002060"/>
                </a:solidFill>
                <a:latin typeface="+mn-lt"/>
                <a:ea typeface="Arial Unicode MS" pitchFamily="2"/>
                <a:cs typeface="Tahoma" pitchFamily="2"/>
              </a:rPr>
              <a:t>are to be interpreted according to their objectives and purposes.</a:t>
            </a:r>
          </a:p>
        </p:txBody>
      </p:sp>
      <p:sp>
        <p:nvSpPr>
          <p:cNvPr id="26630" name="Rectangle 2"/>
          <p:cNvSpPr txBox="1">
            <a:spLocks noGrp="1"/>
          </p:cNvSpPr>
          <p:nvPr>
            <p:ph type="title" idx="4294967295"/>
          </p:nvPr>
        </p:nvSpPr>
        <p:spPr>
          <a:xfrm>
            <a:off x="0" y="179388"/>
            <a:ext cx="8820472" cy="541337"/>
          </a:xfrm>
          <a:solidFill>
            <a:srgbClr val="333366"/>
          </a:solidFill>
        </p:spPr>
        <p:txBody>
          <a:bodyPr anchorCtr="1"/>
          <a:lstStyle/>
          <a:p>
            <a:pPr algn="ctr" eaLnBrk="1" hangingPunct="1">
              <a:buFont typeface="StarSymbol"/>
              <a:buNone/>
            </a:pPr>
            <a:r>
              <a:rPr sz="2800" smtClean="0">
                <a:solidFill>
                  <a:srgbClr val="FFFFFF"/>
                </a:solidFill>
                <a:latin typeface="Calibri" pitchFamily="34" charset="0"/>
                <a:ea typeface="Arial Unicode MS" pitchFamily="34" charset="-128"/>
                <a:cs typeface="Arial" pitchFamily="34" charset="0"/>
              </a:rPr>
              <a:t>Limitations and exceptions - three-step-test - reconsidered</a:t>
            </a:r>
          </a:p>
        </p:txBody>
      </p:sp>
      <p:sp>
        <p:nvSpPr>
          <p:cNvPr id="9" name="Textfeld 4"/>
          <p:cNvSpPr txBox="1"/>
          <p:nvPr/>
        </p:nvSpPr>
        <p:spPr>
          <a:xfrm>
            <a:off x="251520" y="836712"/>
            <a:ext cx="7488832" cy="983154"/>
          </a:xfrm>
          <a:prstGeom prst="rect">
            <a:avLst/>
          </a:prstGeom>
          <a:noFill/>
          <a:ln>
            <a:noFill/>
          </a:ln>
        </p:spPr>
        <p:txBody>
          <a:bodyPr wrap="square" anchorCtr="1" compatLnSpc="0">
            <a:spAutoFit/>
          </a:bodyPr>
          <a:lstStyle/>
          <a:p>
            <a:pPr algn="ctr" fontAlgn="auto">
              <a:lnSpc>
                <a:spcPct val="150000"/>
              </a:lnSpc>
              <a:spcBef>
                <a:spcPts val="0"/>
              </a:spcBef>
              <a:spcAft>
                <a:spcPts val="0"/>
              </a:spcAft>
              <a:defRPr sz="1800" b="0" i="0" u="none" strike="noStrike" kern="0" cap="none" spc="0" baseline="0">
                <a:solidFill>
                  <a:srgbClr val="000000"/>
                </a:solidFill>
                <a:uFillTx/>
              </a:defRPr>
            </a:pPr>
            <a:r>
              <a:rPr lang="de-DE" sz="2000" b="1" kern="0" smtClean="0">
                <a:solidFill>
                  <a:srgbClr val="002060"/>
                </a:solidFill>
                <a:latin typeface="+mj-lt"/>
                <a:ea typeface="Arial Unicode MS" pitchFamily="2"/>
                <a:cs typeface="Tahoma" pitchFamily="2"/>
              </a:rPr>
              <a:t>Development of a </a:t>
            </a:r>
            <a:r>
              <a:rPr lang="de-DE" sz="2000" b="1" kern="0" err="1" smtClean="0">
                <a:solidFill>
                  <a:srgbClr val="002060"/>
                </a:solidFill>
                <a:latin typeface="+mj-lt"/>
                <a:ea typeface="Arial Unicode MS" pitchFamily="2"/>
                <a:cs typeface="Tahoma" pitchFamily="2"/>
              </a:rPr>
              <a:t>science-friendly</a:t>
            </a:r>
            <a:r>
              <a:rPr lang="de-DE" sz="2000" b="1" kern="0" smtClean="0">
                <a:solidFill>
                  <a:srgbClr val="002060"/>
                </a:solidFill>
                <a:latin typeface="+mj-lt"/>
                <a:ea typeface="Arial Unicode MS" pitchFamily="2"/>
                <a:cs typeface="Tahoma" pitchFamily="2"/>
              </a:rPr>
              <a:t> </a:t>
            </a:r>
            <a:r>
              <a:rPr lang="de-DE" sz="2000" b="1" kern="0" err="1" smtClean="0">
                <a:solidFill>
                  <a:srgbClr val="002060"/>
                </a:solidFill>
                <a:latin typeface="+mj-lt"/>
                <a:ea typeface="Arial Unicode MS" pitchFamily="2"/>
                <a:cs typeface="Tahoma" pitchFamily="2"/>
              </a:rPr>
              <a:t>copyright</a:t>
            </a:r>
            <a:r>
              <a:rPr lang="de-DE" sz="2000" b="1" kern="0" smtClean="0">
                <a:solidFill>
                  <a:srgbClr val="002060"/>
                </a:solidFill>
                <a:latin typeface="+mj-lt"/>
                <a:ea typeface="Arial Unicode MS" pitchFamily="2"/>
                <a:cs typeface="Tahoma" pitchFamily="2"/>
              </a:rPr>
              <a:t> </a:t>
            </a:r>
            <a:r>
              <a:rPr lang="de-DE" sz="2000" b="1" kern="0" err="1" smtClean="0">
                <a:solidFill>
                  <a:srgbClr val="002060"/>
                </a:solidFill>
                <a:latin typeface="+mj-lt"/>
                <a:ea typeface="Arial Unicode MS" pitchFamily="2"/>
                <a:cs typeface="Tahoma" pitchFamily="2"/>
              </a:rPr>
              <a:t>depends</a:t>
            </a:r>
            <a:r>
              <a:rPr lang="de-DE" sz="2000" b="1" kern="0" smtClean="0">
                <a:solidFill>
                  <a:srgbClr val="002060"/>
                </a:solidFill>
                <a:latin typeface="+mj-lt"/>
                <a:ea typeface="Arial Unicode MS" pitchFamily="2"/>
                <a:cs typeface="Tahoma" pitchFamily="2"/>
              </a:rPr>
              <a:t> </a:t>
            </a:r>
            <a:r>
              <a:rPr lang="de-DE" sz="2000" b="1" kern="0">
                <a:solidFill>
                  <a:srgbClr val="002060"/>
                </a:solidFill>
                <a:latin typeface="+mj-lt"/>
                <a:ea typeface="Arial Unicode MS" pitchFamily="2"/>
                <a:cs typeface="Tahoma" pitchFamily="2"/>
              </a:rPr>
              <a:t>on a </a:t>
            </a:r>
            <a:r>
              <a:rPr lang="de-DE" sz="2000" b="1" kern="0" err="1">
                <a:solidFill>
                  <a:srgbClr val="002060"/>
                </a:solidFill>
                <a:latin typeface="+mj-lt"/>
                <a:ea typeface="Arial Unicode MS" pitchFamily="2"/>
                <a:cs typeface="Tahoma" pitchFamily="2"/>
              </a:rPr>
              <a:t>balanced</a:t>
            </a:r>
            <a:r>
              <a:rPr lang="de-DE" sz="2000" b="1" kern="0">
                <a:solidFill>
                  <a:srgbClr val="002060"/>
                </a:solidFill>
                <a:latin typeface="+mj-lt"/>
                <a:ea typeface="Arial Unicode MS" pitchFamily="2"/>
                <a:cs typeface="Tahoma" pitchFamily="2"/>
              </a:rPr>
              <a:t> liberal flexible </a:t>
            </a:r>
            <a:r>
              <a:rPr lang="de-DE" sz="2000" b="1" kern="0" err="1">
                <a:solidFill>
                  <a:srgbClr val="002060"/>
                </a:solidFill>
                <a:latin typeface="+mj-lt"/>
                <a:ea typeface="Arial Unicode MS" pitchFamily="2"/>
                <a:cs typeface="Tahoma" pitchFamily="2"/>
              </a:rPr>
              <a:t>interpretation</a:t>
            </a:r>
            <a:r>
              <a:rPr lang="de-DE" sz="2000" b="1" kern="0">
                <a:solidFill>
                  <a:srgbClr val="002060"/>
                </a:solidFill>
                <a:latin typeface="+mj-lt"/>
                <a:ea typeface="Arial Unicode MS" pitchFamily="2"/>
                <a:cs typeface="Tahoma" pitchFamily="2"/>
              </a:rPr>
              <a:t> of </a:t>
            </a:r>
            <a:r>
              <a:rPr lang="de-DE" sz="2000" b="1" kern="0" err="1">
                <a:solidFill>
                  <a:srgbClr val="002060"/>
                </a:solidFill>
                <a:latin typeface="+mj-lt"/>
                <a:ea typeface="Arial Unicode MS" pitchFamily="2"/>
                <a:cs typeface="Tahoma" pitchFamily="2"/>
              </a:rPr>
              <a:t>the</a:t>
            </a:r>
            <a:r>
              <a:rPr lang="de-DE" sz="2000" b="1" kern="0">
                <a:solidFill>
                  <a:srgbClr val="002060"/>
                </a:solidFill>
                <a:latin typeface="+mj-lt"/>
                <a:ea typeface="Arial Unicode MS" pitchFamily="2"/>
                <a:cs typeface="Tahoma" pitchFamily="2"/>
              </a:rPr>
              <a:t> </a:t>
            </a:r>
            <a:r>
              <a:rPr lang="de-DE" sz="2000" b="1" kern="0" err="1">
                <a:solidFill>
                  <a:srgbClr val="002060"/>
                </a:solidFill>
                <a:latin typeface="+mj-lt"/>
                <a:ea typeface="Arial Unicode MS" pitchFamily="2"/>
                <a:cs typeface="Tahoma" pitchFamily="2"/>
              </a:rPr>
              <a:t>three-step-test</a:t>
            </a:r>
            <a:endParaRPr lang="de-DE" sz="2000" b="1" kern="0">
              <a:solidFill>
                <a:srgbClr val="002060"/>
              </a:solidFill>
              <a:latin typeface="+mj-lt"/>
              <a:ea typeface="Arial Unicode MS" pitchFamily="2"/>
              <a:cs typeface="Tahoma" pitchFamily="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4"/>
          <p:cNvSpPr txBox="1"/>
          <p:nvPr/>
        </p:nvSpPr>
        <p:spPr>
          <a:xfrm>
            <a:off x="8269288" y="6259513"/>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a:solidFill>
                <a:srgbClr val="002060"/>
              </a:solidFill>
              <a:latin typeface="+mn-lt"/>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0A865B4C-66ED-41A9-BCED-A1E30818453D}" type="slidenum">
              <a:rPr lang="de-DE" sz="1400" kern="0">
                <a:solidFill>
                  <a:srgbClr val="002060"/>
                </a:solidFill>
                <a:latin typeface="+mn-lt"/>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27</a:t>
            </a:fld>
            <a:endParaRPr lang="de-DE" sz="1400" kern="0">
              <a:solidFill>
                <a:srgbClr val="002060"/>
              </a:solidFill>
              <a:latin typeface="+mn-lt"/>
              <a:ea typeface="Arial Unicode MS" pitchFamily="2"/>
              <a:cs typeface="Tahoma" pitchFamily="2"/>
            </a:endParaRPr>
          </a:p>
        </p:txBody>
      </p:sp>
      <p:sp>
        <p:nvSpPr>
          <p:cNvPr id="5" name="Freihandform 3"/>
          <p:cNvSpPr/>
          <p:nvPr/>
        </p:nvSpPr>
        <p:spPr>
          <a:xfrm>
            <a:off x="1187624" y="2852936"/>
            <a:ext cx="6072188" cy="145501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lIns="90004" tIns="46798" rIns="90004" bIns="46798" compatLnSpc="0">
            <a:spAutoFit/>
          </a:bodyPr>
          <a:lstStyle/>
          <a:p>
            <a:pPr algn="ctr" fontAlgn="auto">
              <a:lnSpc>
                <a:spcPct val="150000"/>
              </a:lnSpc>
              <a:spcBef>
                <a:spcPts val="0"/>
              </a:spcBef>
              <a:spcAft>
                <a:spcPts val="0"/>
              </a:spcAft>
              <a:defRPr sz="1800" b="0" i="0" u="none" strike="noStrike" kern="0" cap="none" spc="0" baseline="0">
                <a:solidFill>
                  <a:srgbClr val="000000"/>
                </a:solidFill>
                <a:uFillTx/>
              </a:defRPr>
            </a:pPr>
            <a:r>
              <a:rPr lang="en-US" sz="2000" kern="0">
                <a:solidFill>
                  <a:srgbClr val="002060"/>
                </a:solidFill>
                <a:latin typeface="+mn-lt"/>
                <a:ea typeface="Arial Unicode MS" pitchFamily="2"/>
                <a:cs typeface="Tahoma" pitchFamily="2"/>
              </a:rPr>
              <a:t>In applying the Three-Step Test, account should be taken of the </a:t>
            </a:r>
            <a:r>
              <a:rPr lang="en-US" sz="2000" b="1" kern="0">
                <a:solidFill>
                  <a:srgbClr val="002060"/>
                </a:solidFill>
                <a:latin typeface="+mn-lt"/>
                <a:ea typeface="Arial Unicode MS" pitchFamily="2"/>
                <a:cs typeface="Tahoma" pitchFamily="2"/>
              </a:rPr>
              <a:t>interests of original </a:t>
            </a:r>
            <a:r>
              <a:rPr lang="en-US" sz="2000" b="1" kern="0" err="1">
                <a:solidFill>
                  <a:srgbClr val="002060"/>
                </a:solidFill>
                <a:latin typeface="+mn-lt"/>
                <a:ea typeface="Arial Unicode MS" pitchFamily="2"/>
                <a:cs typeface="Tahoma" pitchFamily="2"/>
              </a:rPr>
              <a:t>rightholders</a:t>
            </a:r>
            <a:r>
              <a:rPr lang="en-US" sz="2000" b="1" kern="0">
                <a:solidFill>
                  <a:srgbClr val="002060"/>
                </a:solidFill>
                <a:latin typeface="+mn-lt"/>
                <a:ea typeface="Arial Unicode MS" pitchFamily="2"/>
                <a:cs typeface="Tahoma" pitchFamily="2"/>
              </a:rPr>
              <a:t>, as well as of those of subsequent </a:t>
            </a:r>
            <a:r>
              <a:rPr lang="en-US" sz="2000" b="1" kern="0" err="1">
                <a:solidFill>
                  <a:srgbClr val="002060"/>
                </a:solidFill>
                <a:latin typeface="+mn-lt"/>
                <a:ea typeface="Arial Unicode MS" pitchFamily="2"/>
                <a:cs typeface="Tahoma" pitchFamily="2"/>
              </a:rPr>
              <a:t>rightholders</a:t>
            </a:r>
            <a:r>
              <a:rPr lang="en-US" sz="2000" kern="0">
                <a:solidFill>
                  <a:srgbClr val="002060"/>
                </a:solidFill>
                <a:latin typeface="+mn-lt"/>
                <a:ea typeface="Arial Unicode MS" pitchFamily="2"/>
                <a:cs typeface="Tahoma" pitchFamily="2"/>
              </a:rPr>
              <a:t>.</a:t>
            </a:r>
          </a:p>
        </p:txBody>
      </p:sp>
      <p:sp>
        <p:nvSpPr>
          <p:cNvPr id="27654" name="Rectangle 2"/>
          <p:cNvSpPr txBox="1">
            <a:spLocks noGrp="1"/>
          </p:cNvSpPr>
          <p:nvPr>
            <p:ph type="title" idx="4294967295"/>
          </p:nvPr>
        </p:nvSpPr>
        <p:spPr>
          <a:xfrm>
            <a:off x="0" y="179388"/>
            <a:ext cx="7543800" cy="541337"/>
          </a:xfrm>
          <a:solidFill>
            <a:srgbClr val="333366"/>
          </a:solidFill>
        </p:spPr>
        <p:txBody>
          <a:bodyPr anchorCtr="1"/>
          <a:lstStyle/>
          <a:p>
            <a:pPr algn="ctr" eaLnBrk="1" hangingPunct="1">
              <a:buFont typeface="StarSymbol"/>
              <a:buNone/>
            </a:pPr>
            <a:r>
              <a:rPr sz="2800" smtClean="0">
                <a:solidFill>
                  <a:srgbClr val="FFFFFF"/>
                </a:solidFill>
                <a:latin typeface="Calibri" pitchFamily="34" charset="0"/>
                <a:ea typeface="Arial Unicode MS" pitchFamily="34" charset="-128"/>
                <a:cs typeface="Arial" pitchFamily="34" charset="0"/>
              </a:rPr>
              <a:t>Limitations and exceptions - three-step-test</a:t>
            </a:r>
          </a:p>
        </p:txBody>
      </p:sp>
      <p:sp>
        <p:nvSpPr>
          <p:cNvPr id="8" name="Textfeld 4"/>
          <p:cNvSpPr txBox="1"/>
          <p:nvPr/>
        </p:nvSpPr>
        <p:spPr>
          <a:xfrm>
            <a:off x="251520" y="836712"/>
            <a:ext cx="7488832" cy="1031693"/>
          </a:xfrm>
          <a:prstGeom prst="rect">
            <a:avLst/>
          </a:prstGeom>
          <a:noFill/>
          <a:ln>
            <a:noFill/>
          </a:ln>
        </p:spPr>
        <p:txBody>
          <a:bodyPr wrap="square" anchorCtr="1" compatLnSpc="0">
            <a:spAutoFit/>
          </a:bodyPr>
          <a:lstStyle/>
          <a:p>
            <a:pPr fontAlgn="auto">
              <a:lnSpc>
                <a:spcPct val="150000"/>
              </a:lnSpc>
              <a:spcBef>
                <a:spcPts val="0"/>
              </a:spcBef>
              <a:spcAft>
                <a:spcPts val="0"/>
              </a:spcAft>
              <a:defRPr sz="1800" b="0" i="0" u="none" strike="noStrike" kern="0" cap="none" spc="0" baseline="0">
                <a:solidFill>
                  <a:srgbClr val="000000"/>
                </a:solidFill>
                <a:uFillTx/>
              </a:defRPr>
            </a:pPr>
            <a:r>
              <a:rPr lang="de-DE" sz="2000" b="1" kern="0" smtClean="0">
                <a:solidFill>
                  <a:srgbClr val="002060"/>
                </a:solidFill>
                <a:latin typeface="+mj-lt"/>
                <a:ea typeface="Arial Unicode MS" pitchFamily="2"/>
                <a:cs typeface="Tahoma" pitchFamily="2"/>
              </a:rPr>
              <a:t>Development of a </a:t>
            </a:r>
            <a:r>
              <a:rPr lang="de-DE" sz="2000" b="1" kern="0" err="1" smtClean="0">
                <a:solidFill>
                  <a:srgbClr val="002060"/>
                </a:solidFill>
                <a:latin typeface="+mj-lt"/>
                <a:ea typeface="Arial Unicode MS" pitchFamily="2"/>
                <a:cs typeface="Tahoma" pitchFamily="2"/>
              </a:rPr>
              <a:t>science</a:t>
            </a:r>
            <a:r>
              <a:rPr lang="de-DE" sz="2000" b="1" kern="0" smtClean="0">
                <a:solidFill>
                  <a:srgbClr val="002060"/>
                </a:solidFill>
                <a:latin typeface="+mj-lt"/>
                <a:ea typeface="Arial Unicode MS" pitchFamily="2"/>
                <a:cs typeface="Tahoma" pitchFamily="2"/>
              </a:rPr>
              <a:t> </a:t>
            </a:r>
            <a:r>
              <a:rPr lang="de-DE" sz="2000" b="1" kern="0" err="1" smtClean="0">
                <a:solidFill>
                  <a:srgbClr val="002060"/>
                </a:solidFill>
                <a:latin typeface="+mj-lt"/>
                <a:ea typeface="Arial Unicode MS" pitchFamily="2"/>
                <a:cs typeface="Tahoma" pitchFamily="2"/>
              </a:rPr>
              <a:t>friendly</a:t>
            </a:r>
            <a:r>
              <a:rPr lang="de-DE" sz="2000" b="1" kern="0" smtClean="0">
                <a:solidFill>
                  <a:srgbClr val="002060"/>
                </a:solidFill>
                <a:latin typeface="+mj-lt"/>
                <a:ea typeface="Arial Unicode MS" pitchFamily="2"/>
                <a:cs typeface="Tahoma" pitchFamily="2"/>
              </a:rPr>
              <a:t> </a:t>
            </a:r>
            <a:r>
              <a:rPr lang="de-DE" sz="2000" b="1" kern="0" err="1" smtClean="0">
                <a:solidFill>
                  <a:srgbClr val="002060"/>
                </a:solidFill>
                <a:latin typeface="+mj-lt"/>
                <a:ea typeface="Arial Unicode MS" pitchFamily="2"/>
                <a:cs typeface="Tahoma" pitchFamily="2"/>
              </a:rPr>
              <a:t>copyright</a:t>
            </a:r>
            <a:r>
              <a:rPr lang="de-DE" sz="2000" b="1" kern="0" smtClean="0">
                <a:solidFill>
                  <a:srgbClr val="002060"/>
                </a:solidFill>
                <a:latin typeface="+mj-lt"/>
                <a:ea typeface="Arial Unicode MS" pitchFamily="2"/>
                <a:cs typeface="Tahoma" pitchFamily="2"/>
              </a:rPr>
              <a:t> </a:t>
            </a:r>
            <a:r>
              <a:rPr lang="de-DE" sz="2000" b="1" kern="0" err="1" smtClean="0">
                <a:solidFill>
                  <a:srgbClr val="002060"/>
                </a:solidFill>
                <a:latin typeface="+mj-lt"/>
                <a:ea typeface="Arial Unicode MS" pitchFamily="2"/>
                <a:cs typeface="Tahoma" pitchFamily="2"/>
              </a:rPr>
              <a:t>depends</a:t>
            </a:r>
            <a:r>
              <a:rPr lang="de-DE" sz="2000" b="1" kern="0" smtClean="0">
                <a:solidFill>
                  <a:srgbClr val="002060"/>
                </a:solidFill>
                <a:latin typeface="+mj-lt"/>
                <a:ea typeface="Arial Unicode MS" pitchFamily="2"/>
                <a:cs typeface="Tahoma" pitchFamily="2"/>
              </a:rPr>
              <a:t> </a:t>
            </a:r>
            <a:r>
              <a:rPr lang="de-DE" sz="2000" b="1" kern="0">
                <a:solidFill>
                  <a:srgbClr val="002060"/>
                </a:solidFill>
                <a:latin typeface="+mj-lt"/>
                <a:ea typeface="Arial Unicode MS" pitchFamily="2"/>
                <a:cs typeface="Tahoma" pitchFamily="2"/>
              </a:rPr>
              <a:t>on a </a:t>
            </a:r>
            <a:r>
              <a:rPr lang="de-DE" sz="2000" b="1" kern="0" err="1">
                <a:solidFill>
                  <a:srgbClr val="002060"/>
                </a:solidFill>
                <a:latin typeface="+mj-lt"/>
                <a:ea typeface="Arial Unicode MS" pitchFamily="2"/>
                <a:cs typeface="Tahoma" pitchFamily="2"/>
              </a:rPr>
              <a:t>balanced</a:t>
            </a:r>
            <a:r>
              <a:rPr lang="de-DE" sz="2000" b="1" kern="0">
                <a:solidFill>
                  <a:srgbClr val="002060"/>
                </a:solidFill>
                <a:latin typeface="+mj-lt"/>
                <a:ea typeface="Arial Unicode MS" pitchFamily="2"/>
                <a:cs typeface="Tahoma" pitchFamily="2"/>
              </a:rPr>
              <a:t> liberal flexible </a:t>
            </a:r>
            <a:r>
              <a:rPr lang="de-DE" sz="2000" b="1" kern="0" err="1">
                <a:solidFill>
                  <a:srgbClr val="002060"/>
                </a:solidFill>
                <a:latin typeface="+mj-lt"/>
                <a:ea typeface="Arial Unicode MS" pitchFamily="2"/>
                <a:cs typeface="Tahoma" pitchFamily="2"/>
              </a:rPr>
              <a:t>interpretation</a:t>
            </a:r>
            <a:r>
              <a:rPr lang="de-DE" sz="2000" b="1" kern="0">
                <a:solidFill>
                  <a:srgbClr val="002060"/>
                </a:solidFill>
                <a:latin typeface="+mj-lt"/>
                <a:ea typeface="Arial Unicode MS" pitchFamily="2"/>
                <a:cs typeface="Tahoma" pitchFamily="2"/>
              </a:rPr>
              <a:t> of </a:t>
            </a:r>
            <a:r>
              <a:rPr lang="de-DE" sz="2000" b="1" kern="0" err="1">
                <a:solidFill>
                  <a:srgbClr val="002060"/>
                </a:solidFill>
                <a:latin typeface="+mj-lt"/>
                <a:ea typeface="Arial Unicode MS" pitchFamily="2"/>
                <a:cs typeface="Tahoma" pitchFamily="2"/>
              </a:rPr>
              <a:t>the</a:t>
            </a:r>
            <a:r>
              <a:rPr lang="de-DE" sz="2000" b="1" kern="0">
                <a:solidFill>
                  <a:srgbClr val="002060"/>
                </a:solidFill>
                <a:latin typeface="+mj-lt"/>
                <a:ea typeface="Arial Unicode MS" pitchFamily="2"/>
                <a:cs typeface="Tahoma" pitchFamily="2"/>
              </a:rPr>
              <a:t> </a:t>
            </a:r>
            <a:r>
              <a:rPr lang="de-DE" sz="2000" b="1" kern="0" err="1">
                <a:solidFill>
                  <a:srgbClr val="002060"/>
                </a:solidFill>
                <a:latin typeface="+mj-lt"/>
                <a:ea typeface="Arial Unicode MS" pitchFamily="2"/>
                <a:cs typeface="Tahoma" pitchFamily="2"/>
              </a:rPr>
              <a:t>three-step-test</a:t>
            </a:r>
            <a:endParaRPr lang="de-DE" sz="2000" b="1" kern="0">
              <a:solidFill>
                <a:srgbClr val="002060"/>
              </a:solidFill>
              <a:latin typeface="+mj-lt"/>
              <a:ea typeface="Arial Unicode MS" pitchFamily="2"/>
              <a:cs typeface="Tahoma" pitchFamily="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4"/>
          <p:cNvSpPr txBox="1"/>
          <p:nvPr/>
        </p:nvSpPr>
        <p:spPr>
          <a:xfrm>
            <a:off x="8269288" y="6259513"/>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a:solidFill>
                <a:srgbClr val="002060"/>
              </a:solidFill>
              <a:latin typeface="+mj-lt"/>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6FEFC906-F4F3-4BFE-A156-13B36A587247}" type="slidenum">
              <a:rPr lang="de-DE" sz="1400" kern="0">
                <a:solidFill>
                  <a:srgbClr val="002060"/>
                </a:solidFill>
                <a:latin typeface="+mj-lt"/>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28</a:t>
            </a:fld>
            <a:endParaRPr lang="de-DE" sz="1400" kern="0">
              <a:solidFill>
                <a:srgbClr val="002060"/>
              </a:solidFill>
              <a:latin typeface="+mj-lt"/>
              <a:ea typeface="Arial Unicode MS" pitchFamily="2"/>
              <a:cs typeface="Tahoma" pitchFamily="2"/>
            </a:endParaRPr>
          </a:p>
        </p:txBody>
      </p:sp>
      <p:sp>
        <p:nvSpPr>
          <p:cNvPr id="5" name="Freihandform 3"/>
          <p:cNvSpPr/>
          <p:nvPr/>
        </p:nvSpPr>
        <p:spPr>
          <a:xfrm>
            <a:off x="251520" y="2132856"/>
            <a:ext cx="8643938" cy="3538786"/>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lIns="90004" tIns="46798" rIns="90004" bIns="46798" compatLnSpc="0">
            <a:spAutoFit/>
          </a:bodyPr>
          <a:lstStyle/>
          <a:p>
            <a:pPr fontAlgn="auto">
              <a:lnSpc>
                <a:spcPct val="150000"/>
              </a:lnSpc>
              <a:spcBef>
                <a:spcPts val="0"/>
              </a:spcBef>
              <a:spcAft>
                <a:spcPts val="0"/>
              </a:spcAft>
              <a:defRPr sz="1800" b="0" i="0" u="none" strike="noStrike" kern="0" cap="none" spc="0" baseline="0">
                <a:solidFill>
                  <a:srgbClr val="000000"/>
                </a:solidFill>
                <a:uFillTx/>
              </a:defRPr>
            </a:pPr>
            <a:r>
              <a:rPr lang="en-US" sz="2000" kern="0">
                <a:solidFill>
                  <a:srgbClr val="002060"/>
                </a:solidFill>
                <a:latin typeface="+mj-lt"/>
                <a:ea typeface="Arial Unicode MS" pitchFamily="2"/>
                <a:cs typeface="Tahoma" pitchFamily="2"/>
              </a:rPr>
              <a:t>The Three-Step Test should be interpreted in a manner that respects the </a:t>
            </a:r>
            <a:r>
              <a:rPr lang="en-US" sz="2000" b="1" kern="0">
                <a:solidFill>
                  <a:srgbClr val="002060"/>
                </a:solidFill>
                <a:latin typeface="+mj-lt"/>
                <a:ea typeface="Arial Unicode MS" pitchFamily="2"/>
                <a:cs typeface="Tahoma" pitchFamily="2"/>
              </a:rPr>
              <a:t>legitimate interests of third parties</a:t>
            </a:r>
            <a:r>
              <a:rPr lang="en-US" sz="2000" kern="0">
                <a:solidFill>
                  <a:srgbClr val="002060"/>
                </a:solidFill>
                <a:latin typeface="+mj-lt"/>
                <a:ea typeface="Arial Unicode MS" pitchFamily="2"/>
                <a:cs typeface="Tahoma" pitchFamily="2"/>
              </a:rPr>
              <a:t>, including</a:t>
            </a:r>
          </a:p>
          <a:p>
            <a:pPr fontAlgn="auto">
              <a:spcBef>
                <a:spcPts val="0"/>
              </a:spcBef>
              <a:spcAft>
                <a:spcPts val="0"/>
              </a:spcAft>
              <a:defRPr sz="1800" b="0" i="0" u="none" strike="noStrike" kern="0" cap="none" spc="0" baseline="0">
                <a:solidFill>
                  <a:srgbClr val="000000"/>
                </a:solidFill>
                <a:uFillTx/>
              </a:defRPr>
            </a:pPr>
            <a:endParaRPr lang="de-DE" sz="2000" kern="0">
              <a:solidFill>
                <a:srgbClr val="002060"/>
              </a:solidFill>
              <a:latin typeface="+mj-lt"/>
              <a:ea typeface="Arial Unicode MS" pitchFamily="2"/>
              <a:cs typeface="Tahoma" pitchFamily="2"/>
            </a:endParaRPr>
          </a:p>
          <a:p>
            <a:pPr marL="806450" indent="90488" fontAlgn="auto">
              <a:lnSpc>
                <a:spcPct val="150000"/>
              </a:lnSpc>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2720" algn="l"/>
                <a:tab pos="10782001" algn="l"/>
              </a:tabLst>
              <a:defRPr sz="1800" b="0" i="0" u="none" strike="noStrike" kern="0" cap="none" spc="0" baseline="0">
                <a:solidFill>
                  <a:srgbClr val="000000"/>
                </a:solidFill>
                <a:uFillTx/>
              </a:defRPr>
            </a:pPr>
            <a:r>
              <a:rPr lang="en-US" sz="2000" kern="0">
                <a:solidFill>
                  <a:srgbClr val="002060"/>
                </a:solidFill>
                <a:latin typeface="+mj-lt"/>
                <a:ea typeface="Arial Unicode MS" pitchFamily="2"/>
                <a:cs typeface="Tahoma" pitchFamily="2"/>
              </a:rPr>
              <a:t>	interests deriving from </a:t>
            </a:r>
            <a:r>
              <a:rPr lang="en-US" sz="2000" b="1" kern="0">
                <a:solidFill>
                  <a:srgbClr val="002060"/>
                </a:solidFill>
                <a:latin typeface="+mj-lt"/>
                <a:ea typeface="Arial Unicode MS" pitchFamily="2"/>
                <a:cs typeface="Tahoma" pitchFamily="2"/>
              </a:rPr>
              <a:t>human rights </a:t>
            </a:r>
            <a:r>
              <a:rPr lang="en-US" sz="2000" kern="0">
                <a:solidFill>
                  <a:srgbClr val="002060"/>
                </a:solidFill>
                <a:latin typeface="+mj-lt"/>
                <a:ea typeface="Arial Unicode MS" pitchFamily="2"/>
                <a:cs typeface="Tahoma" pitchFamily="2"/>
              </a:rPr>
              <a:t>and fundamental freedoms; 	</a:t>
            </a:r>
            <a:r>
              <a:rPr lang="en-US" sz="2000" kern="0" smtClean="0">
                <a:solidFill>
                  <a:srgbClr val="002060"/>
                </a:solidFill>
                <a:latin typeface="+mj-lt"/>
                <a:ea typeface="Arial Unicode MS" pitchFamily="2"/>
                <a:cs typeface="Tahoma" pitchFamily="2"/>
              </a:rPr>
              <a:t>interests </a:t>
            </a:r>
            <a:r>
              <a:rPr lang="en-US" sz="2000" kern="0">
                <a:solidFill>
                  <a:srgbClr val="002060"/>
                </a:solidFill>
                <a:latin typeface="+mj-lt"/>
                <a:ea typeface="Arial Unicode MS" pitchFamily="2"/>
                <a:cs typeface="Tahoma" pitchFamily="2"/>
              </a:rPr>
              <a:t>in competition, notably on secondary markets; and</a:t>
            </a:r>
          </a:p>
          <a:p>
            <a:pPr marL="806450" indent="90488" fontAlgn="auto">
              <a:spcBef>
                <a:spcPts val="0"/>
              </a:spcBef>
              <a:spcAft>
                <a:spcPts val="0"/>
              </a:spcAft>
              <a:defRPr sz="1800" b="0" i="0" u="none" strike="noStrike" kern="0" cap="none" spc="0" baseline="0">
                <a:solidFill>
                  <a:srgbClr val="000000"/>
                </a:solidFill>
                <a:uFillTx/>
              </a:defRPr>
            </a:pPr>
            <a:endParaRPr lang="de-DE" sz="2000" kern="0">
              <a:solidFill>
                <a:srgbClr val="002060"/>
              </a:solidFill>
              <a:latin typeface="+mj-lt"/>
              <a:ea typeface="Arial Unicode MS" pitchFamily="2"/>
              <a:cs typeface="Tahoma" pitchFamily="2"/>
            </a:endParaRPr>
          </a:p>
          <a:p>
            <a:pPr marL="806450" indent="90488" fontAlgn="auto">
              <a:lnSpc>
                <a:spcPct val="150000"/>
              </a:lnSpc>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2720" algn="l"/>
                <a:tab pos="10782001" algn="l"/>
              </a:tabLst>
              <a:defRPr sz="1800" b="0" i="0" u="none" strike="noStrike" kern="0" cap="none" spc="0" baseline="0">
                <a:solidFill>
                  <a:srgbClr val="000000"/>
                </a:solidFill>
                <a:uFillTx/>
              </a:defRPr>
            </a:pPr>
            <a:r>
              <a:rPr lang="en-US" sz="2000" kern="0">
                <a:solidFill>
                  <a:srgbClr val="002060"/>
                </a:solidFill>
                <a:latin typeface="+mj-lt"/>
                <a:ea typeface="Arial Unicode MS" pitchFamily="2"/>
                <a:cs typeface="Tahoma" pitchFamily="2"/>
              </a:rPr>
              <a:t>	other public interests, notably in </a:t>
            </a:r>
            <a:r>
              <a:rPr lang="en-US" sz="2000" b="1" kern="0">
                <a:solidFill>
                  <a:srgbClr val="002060"/>
                </a:solidFill>
                <a:latin typeface="+mj-lt"/>
                <a:ea typeface="Arial Unicode MS" pitchFamily="2"/>
                <a:cs typeface="Tahoma" pitchFamily="2"/>
              </a:rPr>
              <a:t>scientific progress </a:t>
            </a:r>
            <a:r>
              <a:rPr lang="en-US" sz="2000" kern="0">
                <a:solidFill>
                  <a:srgbClr val="002060"/>
                </a:solidFill>
                <a:latin typeface="+mj-lt"/>
                <a:ea typeface="Arial Unicode MS" pitchFamily="2"/>
                <a:cs typeface="Tahoma" pitchFamily="2"/>
              </a:rPr>
              <a:t>and </a:t>
            </a:r>
            <a:r>
              <a:rPr lang="en-US" sz="2000" b="1" kern="0">
                <a:solidFill>
                  <a:srgbClr val="002060"/>
                </a:solidFill>
                <a:latin typeface="+mj-lt"/>
                <a:ea typeface="Arial Unicode MS" pitchFamily="2"/>
                <a:cs typeface="Tahoma" pitchFamily="2"/>
              </a:rPr>
              <a:t>cultural,</a:t>
            </a:r>
          </a:p>
          <a:p>
            <a:pPr marL="806450" indent="90488" fontAlgn="auto">
              <a:lnSpc>
                <a:spcPct val="150000"/>
              </a:lnSpc>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2720" algn="l"/>
                <a:tab pos="10782001" algn="l"/>
              </a:tabLst>
              <a:defRPr sz="1800" b="0" i="0" u="none" strike="noStrike" kern="0" cap="none" spc="0" baseline="0">
                <a:solidFill>
                  <a:srgbClr val="000000"/>
                </a:solidFill>
                <a:uFillTx/>
              </a:defRPr>
            </a:pPr>
            <a:r>
              <a:rPr lang="en-US" sz="2000" b="1" kern="0">
                <a:solidFill>
                  <a:srgbClr val="002060"/>
                </a:solidFill>
                <a:latin typeface="+mj-lt"/>
                <a:ea typeface="Arial Unicode MS" pitchFamily="2"/>
                <a:cs typeface="Tahoma" pitchFamily="2"/>
              </a:rPr>
              <a:t>	social, or economic development</a:t>
            </a:r>
            <a:r>
              <a:rPr lang="en-US" sz="2000" kern="0">
                <a:solidFill>
                  <a:srgbClr val="002060"/>
                </a:solidFill>
                <a:latin typeface="+mj-lt"/>
                <a:ea typeface="Arial Unicode MS" pitchFamily="2"/>
                <a:cs typeface="Tahoma" pitchFamily="2"/>
              </a:rPr>
              <a:t>.</a:t>
            </a:r>
          </a:p>
        </p:txBody>
      </p:sp>
      <p:sp>
        <p:nvSpPr>
          <p:cNvPr id="28678" name="Rectangle 2"/>
          <p:cNvSpPr txBox="1">
            <a:spLocks noGrp="1"/>
          </p:cNvSpPr>
          <p:nvPr>
            <p:ph type="title" idx="4294967295"/>
          </p:nvPr>
        </p:nvSpPr>
        <p:spPr>
          <a:xfrm>
            <a:off x="0" y="179388"/>
            <a:ext cx="7543800" cy="541337"/>
          </a:xfrm>
          <a:solidFill>
            <a:srgbClr val="333366"/>
          </a:solidFill>
        </p:spPr>
        <p:txBody>
          <a:bodyPr anchorCtr="1"/>
          <a:lstStyle/>
          <a:p>
            <a:pPr algn="ctr" eaLnBrk="1" hangingPunct="1">
              <a:buFont typeface="StarSymbol"/>
              <a:buNone/>
            </a:pPr>
            <a:r>
              <a:rPr sz="2800" smtClean="0">
                <a:solidFill>
                  <a:srgbClr val="FFFFFF"/>
                </a:solidFill>
                <a:latin typeface="Calibri" pitchFamily="34" charset="0"/>
                <a:ea typeface="Arial Unicode MS" pitchFamily="34" charset="-128"/>
                <a:cs typeface="Arial" pitchFamily="34" charset="0"/>
              </a:rPr>
              <a:t>Limitations and exceptions - three-step-test</a:t>
            </a:r>
          </a:p>
        </p:txBody>
      </p:sp>
      <p:sp>
        <p:nvSpPr>
          <p:cNvPr id="9" name="Textfeld 4"/>
          <p:cNvSpPr txBox="1"/>
          <p:nvPr/>
        </p:nvSpPr>
        <p:spPr>
          <a:xfrm>
            <a:off x="251520" y="836712"/>
            <a:ext cx="7488832" cy="1031693"/>
          </a:xfrm>
          <a:prstGeom prst="rect">
            <a:avLst/>
          </a:prstGeom>
          <a:noFill/>
          <a:ln>
            <a:noFill/>
          </a:ln>
        </p:spPr>
        <p:txBody>
          <a:bodyPr wrap="square" anchorCtr="1" compatLnSpc="0">
            <a:spAutoFit/>
          </a:bodyPr>
          <a:lstStyle/>
          <a:p>
            <a:pPr fontAlgn="auto">
              <a:lnSpc>
                <a:spcPct val="150000"/>
              </a:lnSpc>
              <a:spcBef>
                <a:spcPts val="0"/>
              </a:spcBef>
              <a:spcAft>
                <a:spcPts val="0"/>
              </a:spcAft>
              <a:defRPr sz="1800" b="0" i="0" u="none" strike="noStrike" kern="0" cap="none" spc="0" baseline="0">
                <a:solidFill>
                  <a:srgbClr val="000000"/>
                </a:solidFill>
                <a:uFillTx/>
              </a:defRPr>
            </a:pPr>
            <a:r>
              <a:rPr lang="de-DE" sz="2000" b="1" kern="0" smtClean="0">
                <a:solidFill>
                  <a:srgbClr val="002060"/>
                </a:solidFill>
                <a:latin typeface="+mj-lt"/>
                <a:ea typeface="Arial Unicode MS" pitchFamily="2"/>
                <a:cs typeface="Tahoma" pitchFamily="2"/>
              </a:rPr>
              <a:t>Development of a </a:t>
            </a:r>
            <a:r>
              <a:rPr lang="de-DE" sz="2000" b="1" kern="0" err="1" smtClean="0">
                <a:solidFill>
                  <a:srgbClr val="002060"/>
                </a:solidFill>
                <a:latin typeface="+mj-lt"/>
                <a:ea typeface="Arial Unicode MS" pitchFamily="2"/>
                <a:cs typeface="Tahoma" pitchFamily="2"/>
              </a:rPr>
              <a:t>science</a:t>
            </a:r>
            <a:r>
              <a:rPr lang="de-DE" sz="2000" b="1" kern="0" smtClean="0">
                <a:solidFill>
                  <a:srgbClr val="002060"/>
                </a:solidFill>
                <a:latin typeface="+mj-lt"/>
                <a:ea typeface="Arial Unicode MS" pitchFamily="2"/>
                <a:cs typeface="Tahoma" pitchFamily="2"/>
              </a:rPr>
              <a:t> </a:t>
            </a:r>
            <a:r>
              <a:rPr lang="de-DE" sz="2000" b="1" kern="0" err="1" smtClean="0">
                <a:solidFill>
                  <a:srgbClr val="002060"/>
                </a:solidFill>
                <a:latin typeface="+mj-lt"/>
                <a:ea typeface="Arial Unicode MS" pitchFamily="2"/>
                <a:cs typeface="Tahoma" pitchFamily="2"/>
              </a:rPr>
              <a:t>friendly</a:t>
            </a:r>
            <a:r>
              <a:rPr lang="de-DE" sz="2000" b="1" kern="0" smtClean="0">
                <a:solidFill>
                  <a:srgbClr val="002060"/>
                </a:solidFill>
                <a:latin typeface="+mj-lt"/>
                <a:ea typeface="Arial Unicode MS" pitchFamily="2"/>
                <a:cs typeface="Tahoma" pitchFamily="2"/>
              </a:rPr>
              <a:t> </a:t>
            </a:r>
            <a:r>
              <a:rPr lang="de-DE" sz="2000" b="1" kern="0" err="1" smtClean="0">
                <a:solidFill>
                  <a:srgbClr val="002060"/>
                </a:solidFill>
                <a:latin typeface="+mj-lt"/>
                <a:ea typeface="Arial Unicode MS" pitchFamily="2"/>
                <a:cs typeface="Tahoma" pitchFamily="2"/>
              </a:rPr>
              <a:t>copyright</a:t>
            </a:r>
            <a:r>
              <a:rPr lang="de-DE" sz="2000" b="1" kern="0" smtClean="0">
                <a:solidFill>
                  <a:srgbClr val="002060"/>
                </a:solidFill>
                <a:latin typeface="+mj-lt"/>
                <a:ea typeface="Arial Unicode MS" pitchFamily="2"/>
                <a:cs typeface="Tahoma" pitchFamily="2"/>
              </a:rPr>
              <a:t> </a:t>
            </a:r>
            <a:r>
              <a:rPr lang="de-DE" sz="2000" b="1" kern="0" err="1" smtClean="0">
                <a:solidFill>
                  <a:srgbClr val="002060"/>
                </a:solidFill>
                <a:latin typeface="+mj-lt"/>
                <a:ea typeface="Arial Unicode MS" pitchFamily="2"/>
                <a:cs typeface="Tahoma" pitchFamily="2"/>
              </a:rPr>
              <a:t>depends</a:t>
            </a:r>
            <a:r>
              <a:rPr lang="de-DE" sz="2000" b="1" kern="0" smtClean="0">
                <a:solidFill>
                  <a:srgbClr val="002060"/>
                </a:solidFill>
                <a:latin typeface="+mj-lt"/>
                <a:ea typeface="Arial Unicode MS" pitchFamily="2"/>
                <a:cs typeface="Tahoma" pitchFamily="2"/>
              </a:rPr>
              <a:t> </a:t>
            </a:r>
            <a:r>
              <a:rPr lang="de-DE" sz="2000" b="1" kern="0">
                <a:solidFill>
                  <a:srgbClr val="002060"/>
                </a:solidFill>
                <a:latin typeface="+mj-lt"/>
                <a:ea typeface="Arial Unicode MS" pitchFamily="2"/>
                <a:cs typeface="Tahoma" pitchFamily="2"/>
              </a:rPr>
              <a:t>on a </a:t>
            </a:r>
            <a:r>
              <a:rPr lang="de-DE" sz="2000" b="1" kern="0" err="1">
                <a:solidFill>
                  <a:srgbClr val="002060"/>
                </a:solidFill>
                <a:latin typeface="+mj-lt"/>
                <a:ea typeface="Arial Unicode MS" pitchFamily="2"/>
                <a:cs typeface="Tahoma" pitchFamily="2"/>
              </a:rPr>
              <a:t>balanced</a:t>
            </a:r>
            <a:r>
              <a:rPr lang="de-DE" sz="2000" b="1" kern="0">
                <a:solidFill>
                  <a:srgbClr val="002060"/>
                </a:solidFill>
                <a:latin typeface="+mj-lt"/>
                <a:ea typeface="Arial Unicode MS" pitchFamily="2"/>
                <a:cs typeface="Tahoma" pitchFamily="2"/>
              </a:rPr>
              <a:t> liberal flexible </a:t>
            </a:r>
            <a:r>
              <a:rPr lang="de-DE" sz="2000" b="1" kern="0" err="1">
                <a:solidFill>
                  <a:srgbClr val="002060"/>
                </a:solidFill>
                <a:latin typeface="+mj-lt"/>
                <a:ea typeface="Arial Unicode MS" pitchFamily="2"/>
                <a:cs typeface="Tahoma" pitchFamily="2"/>
              </a:rPr>
              <a:t>interpretation</a:t>
            </a:r>
            <a:r>
              <a:rPr lang="de-DE" sz="2000" b="1" kern="0">
                <a:solidFill>
                  <a:srgbClr val="002060"/>
                </a:solidFill>
                <a:latin typeface="+mj-lt"/>
                <a:ea typeface="Arial Unicode MS" pitchFamily="2"/>
                <a:cs typeface="Tahoma" pitchFamily="2"/>
              </a:rPr>
              <a:t> of </a:t>
            </a:r>
            <a:r>
              <a:rPr lang="de-DE" sz="2000" b="1" kern="0" err="1">
                <a:solidFill>
                  <a:srgbClr val="002060"/>
                </a:solidFill>
                <a:latin typeface="+mj-lt"/>
                <a:ea typeface="Arial Unicode MS" pitchFamily="2"/>
                <a:cs typeface="Tahoma" pitchFamily="2"/>
              </a:rPr>
              <a:t>the</a:t>
            </a:r>
            <a:r>
              <a:rPr lang="de-DE" sz="2000" b="1" kern="0">
                <a:solidFill>
                  <a:srgbClr val="002060"/>
                </a:solidFill>
                <a:latin typeface="+mj-lt"/>
                <a:ea typeface="Arial Unicode MS" pitchFamily="2"/>
                <a:cs typeface="Tahoma" pitchFamily="2"/>
              </a:rPr>
              <a:t> </a:t>
            </a:r>
            <a:r>
              <a:rPr lang="de-DE" sz="2000" b="1" kern="0" err="1">
                <a:solidFill>
                  <a:srgbClr val="002060"/>
                </a:solidFill>
                <a:latin typeface="+mj-lt"/>
                <a:ea typeface="Arial Unicode MS" pitchFamily="2"/>
                <a:cs typeface="Tahoma" pitchFamily="2"/>
              </a:rPr>
              <a:t>three-step-test</a:t>
            </a:r>
            <a:endParaRPr lang="de-DE" sz="2000" b="1" kern="0">
              <a:solidFill>
                <a:srgbClr val="002060"/>
              </a:solidFill>
              <a:latin typeface="+mj-lt"/>
              <a:ea typeface="Arial Unicode MS" pitchFamily="2"/>
              <a:cs typeface="Tahoma" pitchFamily="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4"/>
          <p:cNvSpPr txBox="1"/>
          <p:nvPr/>
        </p:nvSpPr>
        <p:spPr>
          <a:xfrm>
            <a:off x="8269288" y="6259513"/>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a:solidFill>
                <a:srgbClr val="002060"/>
              </a:solidFill>
              <a:latin typeface="+mn-lt"/>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2B975993-3226-43A5-BF3E-B14BCA7B0450}" type="slidenum">
              <a:rPr lang="de-DE" sz="1400" kern="0">
                <a:solidFill>
                  <a:srgbClr val="002060"/>
                </a:solidFill>
                <a:latin typeface="+mn-lt"/>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29</a:t>
            </a:fld>
            <a:endParaRPr lang="de-DE" sz="1400" kern="0">
              <a:solidFill>
                <a:srgbClr val="002060"/>
              </a:solidFill>
              <a:latin typeface="+mn-lt"/>
              <a:ea typeface="Arial Unicode MS" pitchFamily="2"/>
              <a:cs typeface="Tahoma" pitchFamily="2"/>
            </a:endParaRPr>
          </a:p>
        </p:txBody>
      </p:sp>
      <p:sp>
        <p:nvSpPr>
          <p:cNvPr id="12" name="Textfeld 11"/>
          <p:cNvSpPr txBox="1"/>
          <p:nvPr/>
        </p:nvSpPr>
        <p:spPr>
          <a:xfrm>
            <a:off x="1475656" y="188640"/>
            <a:ext cx="6480720" cy="646331"/>
          </a:xfrm>
          <a:prstGeom prst="rect">
            <a:avLst/>
          </a:prstGeom>
          <a:solidFill>
            <a:srgbClr val="002060"/>
          </a:solidFill>
        </p:spPr>
        <p:txBody>
          <a:bodyPr wrap="square" rtlCol="0">
            <a:spAutoFit/>
          </a:bodyPr>
          <a:lstStyle/>
          <a:p>
            <a:pPr algn="ctr"/>
            <a:r>
              <a:rPr lang="de-DE" sz="3600" smtClean="0">
                <a:solidFill>
                  <a:schemeClr val="bg1"/>
                </a:solidFill>
                <a:latin typeface="+mn-lt"/>
              </a:rPr>
              <a:t>New Thinking in the EU?</a:t>
            </a:r>
            <a:endParaRPr lang="de-DE" sz="3600">
              <a:solidFill>
                <a:schemeClr val="bg1"/>
              </a:solidFill>
              <a:latin typeface="+mn-lt"/>
            </a:endParaRPr>
          </a:p>
        </p:txBody>
      </p:sp>
      <p:pic>
        <p:nvPicPr>
          <p:cNvPr id="9" name="Picture 4"/>
          <p:cNvPicPr>
            <a:picLocks noChangeAspect="1"/>
          </p:cNvPicPr>
          <p:nvPr/>
        </p:nvPicPr>
        <p:blipFill>
          <a:blip r:embed="rId3" cstate="print"/>
          <a:srcRect/>
          <a:stretch>
            <a:fillRect/>
          </a:stretch>
        </p:blipFill>
        <p:spPr bwMode="auto">
          <a:xfrm>
            <a:off x="467544" y="980728"/>
            <a:ext cx="8280920" cy="520633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srcRect/>
          <a:stretch>
            <a:fillRect/>
          </a:stretch>
        </p:blipFill>
        <p:spPr bwMode="auto">
          <a:xfrm>
            <a:off x="0" y="0"/>
            <a:ext cx="9324975" cy="5661025"/>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323850" y="5805488"/>
            <a:ext cx="8424863" cy="4286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4"/>
          <p:cNvSpPr txBox="1"/>
          <p:nvPr/>
        </p:nvSpPr>
        <p:spPr>
          <a:xfrm>
            <a:off x="8269288" y="6259513"/>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a:solidFill>
                <a:srgbClr val="000000"/>
              </a:solidFill>
              <a:latin typeface="Times New Roman" pitchFamily="18"/>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00A32CB0-83B6-4528-82EC-BCA5547E36BB}" type="slidenum">
              <a:rPr lang="de-DE" sz="1400" kern="0">
                <a:solidFill>
                  <a:srgbClr val="000000"/>
                </a:solidFill>
                <a:latin typeface="Times New Roman" pitchFamily="18"/>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30</a:t>
            </a:fld>
            <a:endParaRPr lang="de-DE" sz="1400" kern="0">
              <a:solidFill>
                <a:srgbClr val="000000"/>
              </a:solidFill>
              <a:latin typeface="Times New Roman" pitchFamily="18"/>
              <a:ea typeface="Arial Unicode MS" pitchFamily="2"/>
              <a:cs typeface="Tahoma" pitchFamily="2"/>
            </a:endParaRPr>
          </a:p>
        </p:txBody>
      </p:sp>
      <p:sp>
        <p:nvSpPr>
          <p:cNvPr id="4" name="Rectangle 3"/>
          <p:cNvSpPr txBox="1">
            <a:spLocks noGrp="1"/>
          </p:cNvSpPr>
          <p:nvPr>
            <p:ph idx="4294967295"/>
          </p:nvPr>
        </p:nvSpPr>
        <p:spPr>
          <a:xfrm>
            <a:off x="323528" y="1124744"/>
            <a:ext cx="8569325" cy="4860925"/>
          </a:xfrm>
          <a:ln w="9363">
            <a:solidFill>
              <a:srgbClr val="000000"/>
            </a:solidFill>
            <a:custDash>
              <a:ds d="303717" sp="303717"/>
              <a:ds d="100000" sp="303717"/>
            </a:custDash>
          </a:ln>
        </p:spPr>
        <p:txBody>
          <a:bodyPr lIns="91440" tIns="45720" rIns="91440" bIns="45720"/>
          <a:lstStyle/>
          <a:p>
            <a:pPr marL="343082" indent="-343082" eaLnBrk="1" fontAlgn="auto" hangingPunct="1">
              <a:lnSpc>
                <a:spcPct val="90000"/>
              </a:lnSpc>
              <a:spcBef>
                <a:spcPts val="0"/>
              </a:spcBef>
              <a:spcAft>
                <a:spcPts val="1415"/>
              </a:spcAft>
              <a:buFont typeface="StarSymbol"/>
              <a:buNone/>
              <a:defRPr/>
            </a:pPr>
            <a:r>
              <a:rPr sz="2200" b="1" kern="0" smtClean="0">
                <a:solidFill>
                  <a:srgbClr val="333366"/>
                </a:solidFill>
                <a:latin typeface="+mn-lt"/>
                <a:cs typeface="Arial"/>
              </a:rPr>
              <a:t>Art. 5.2– Uses for the purpose of freedom of expression and information</a:t>
            </a:r>
          </a:p>
          <a:p>
            <a:pPr marL="343082" indent="-343082" eaLnBrk="1" fontAlgn="auto" hangingPunct="1">
              <a:lnSpc>
                <a:spcPct val="90000"/>
              </a:lnSpc>
              <a:spcBef>
                <a:spcPts val="0"/>
              </a:spcBef>
              <a:spcAft>
                <a:spcPts val="1415"/>
              </a:spcAft>
              <a:buFont typeface="StarSymbol"/>
              <a:buNone/>
              <a:defRPr/>
            </a:pPr>
            <a:r>
              <a:rPr sz="2200" kern="0" smtClean="0">
                <a:solidFill>
                  <a:srgbClr val="333366"/>
                </a:solidFill>
                <a:latin typeface="+mn-lt"/>
                <a:cs typeface="Arial"/>
              </a:rPr>
              <a:t>(2) </a:t>
            </a:r>
            <a:r>
              <a:rPr lang="en-US" sz="2200" kern="0" smtClean="0">
                <a:solidFill>
                  <a:srgbClr val="333366"/>
                </a:solidFill>
                <a:latin typeface="+mn-lt"/>
                <a:cs typeface="Arial"/>
              </a:rPr>
              <a:t>The following </a:t>
            </a:r>
            <a:r>
              <a:rPr lang="en-US" sz="2200" b="1" kern="0" smtClean="0">
                <a:solidFill>
                  <a:srgbClr val="333366"/>
                </a:solidFill>
                <a:latin typeface="+mn-lt"/>
                <a:cs typeface="Arial"/>
              </a:rPr>
              <a:t>uses</a:t>
            </a:r>
            <a:r>
              <a:rPr lang="en-US" sz="2200" kern="0" smtClean="0">
                <a:solidFill>
                  <a:srgbClr val="333366"/>
                </a:solidFill>
                <a:latin typeface="+mn-lt"/>
                <a:cs typeface="Arial"/>
              </a:rPr>
              <a:t> for the purpose of freedom of expression and information are </a:t>
            </a:r>
            <a:r>
              <a:rPr lang="en-US" sz="2200" b="1" kern="0" smtClean="0">
                <a:solidFill>
                  <a:srgbClr val="333366"/>
                </a:solidFill>
                <a:latin typeface="+mn-lt"/>
                <a:cs typeface="Arial"/>
              </a:rPr>
              <a:t>permitted without </a:t>
            </a:r>
            <a:r>
              <a:rPr lang="en-US" sz="2200" b="1" kern="0" err="1" smtClean="0">
                <a:solidFill>
                  <a:srgbClr val="333366"/>
                </a:solidFill>
                <a:latin typeface="+mn-lt"/>
                <a:cs typeface="Arial"/>
              </a:rPr>
              <a:t>authorisation</a:t>
            </a:r>
            <a:r>
              <a:rPr lang="en-US" sz="2200" kern="0" smtClean="0">
                <a:solidFill>
                  <a:srgbClr val="333366"/>
                </a:solidFill>
                <a:latin typeface="+mn-lt"/>
                <a:cs typeface="Arial"/>
              </a:rPr>
              <a:t>, but only against payment of </a:t>
            </a:r>
            <a:r>
              <a:rPr lang="en-US" sz="2200" b="1" kern="0" smtClean="0">
                <a:solidFill>
                  <a:srgbClr val="333366"/>
                </a:solidFill>
                <a:latin typeface="+mn-lt"/>
                <a:cs typeface="Arial"/>
              </a:rPr>
              <a:t>remuneration</a:t>
            </a:r>
            <a:r>
              <a:rPr lang="en-US" sz="2200" kern="0" smtClean="0">
                <a:solidFill>
                  <a:srgbClr val="333366"/>
                </a:solidFill>
                <a:latin typeface="+mn-lt"/>
                <a:cs typeface="Arial"/>
              </a:rPr>
              <a:t> and to the extent justified by the purpose of the use:</a:t>
            </a:r>
          </a:p>
          <a:p>
            <a:pPr marL="361950" indent="-342900" eaLnBrk="1" fontAlgn="auto" hangingPunct="1">
              <a:lnSpc>
                <a:spcPct val="90000"/>
              </a:lnSpc>
              <a:spcBef>
                <a:spcPts val="700"/>
              </a:spcBef>
              <a:spcAft>
                <a:spcPts val="0"/>
              </a:spcAft>
              <a:buFont typeface="StarSymbol"/>
              <a:buNone/>
              <a:defRPr/>
            </a:pPr>
            <a:r>
              <a:rPr sz="2200" kern="0" smtClean="0">
                <a:solidFill>
                  <a:srgbClr val="333366"/>
                </a:solidFill>
                <a:latin typeface="+mn-lt"/>
                <a:cs typeface="Arial"/>
              </a:rPr>
              <a:t>		</a:t>
            </a:r>
            <a:r>
              <a:rPr sz="1800" kern="0" smtClean="0">
                <a:solidFill>
                  <a:srgbClr val="333366"/>
                </a:solidFill>
                <a:latin typeface="+mn-lt"/>
                <a:cs typeface="Arial"/>
              </a:rPr>
              <a:t>(a) use of single articles for purposes of internal reporting within an 	</a:t>
            </a:r>
            <a:r>
              <a:rPr sz="1800" kern="0" err="1" smtClean="0">
                <a:solidFill>
                  <a:srgbClr val="333366"/>
                </a:solidFill>
                <a:latin typeface="+mn-lt"/>
                <a:cs typeface="Arial"/>
              </a:rPr>
              <a:t>organisation</a:t>
            </a:r>
            <a:r>
              <a:rPr sz="1800" kern="0" smtClean="0">
                <a:solidFill>
                  <a:srgbClr val="333366"/>
                </a:solidFill>
                <a:latin typeface="+mn-lt"/>
                <a:cs typeface="Arial"/>
              </a:rPr>
              <a:t>;</a:t>
            </a:r>
          </a:p>
          <a:p>
            <a:pPr marL="343082" indent="-343082" eaLnBrk="1" fontAlgn="auto" hangingPunct="1">
              <a:lnSpc>
                <a:spcPct val="90000"/>
              </a:lnSpc>
              <a:spcBef>
                <a:spcPts val="700"/>
              </a:spcBef>
              <a:spcAft>
                <a:spcPts val="0"/>
              </a:spcAft>
              <a:buFont typeface="StarSymbol"/>
              <a:buNone/>
              <a:defRPr/>
            </a:pPr>
            <a:r>
              <a:rPr sz="2200" kern="0" smtClean="0">
                <a:solidFill>
                  <a:srgbClr val="333366"/>
                </a:solidFill>
                <a:latin typeface="+mn-lt"/>
                <a:cs typeface="Arial"/>
              </a:rPr>
              <a:t>		(b) use for purposes of </a:t>
            </a:r>
            <a:r>
              <a:rPr sz="2200" b="1" kern="0" smtClean="0">
                <a:solidFill>
                  <a:srgbClr val="333366"/>
                </a:solidFill>
                <a:latin typeface="+mn-lt"/>
                <a:cs typeface="Arial"/>
              </a:rPr>
              <a:t>scientific research</a:t>
            </a:r>
            <a:r>
              <a:rPr sz="2200" kern="0" smtClean="0">
                <a:solidFill>
                  <a:srgbClr val="333366"/>
                </a:solidFill>
                <a:latin typeface="+mn-lt"/>
                <a:cs typeface="Arial"/>
              </a:rPr>
              <a:t>.</a:t>
            </a:r>
          </a:p>
        </p:txBody>
      </p:sp>
      <p:sp>
        <p:nvSpPr>
          <p:cNvPr id="6" name="Rectangle 2"/>
          <p:cNvSpPr txBox="1">
            <a:spLocks/>
          </p:cNvSpPr>
          <p:nvPr/>
        </p:nvSpPr>
        <p:spPr bwMode="auto">
          <a:xfrm>
            <a:off x="1" y="107950"/>
            <a:ext cx="6660232" cy="539750"/>
          </a:xfrm>
          <a:prstGeom prst="rect">
            <a:avLst/>
          </a:prstGeom>
          <a:solidFill>
            <a:srgbClr val="333366"/>
          </a:solidFill>
          <a:ln w="9525">
            <a:noFill/>
            <a:miter lim="800000"/>
            <a:headEnd/>
            <a:tailEnd/>
          </a:ln>
        </p:spPr>
        <p:txBody>
          <a:bodyPr vert="horz" wrap="square" lIns="0" tIns="0" rIns="0" bIns="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Pct val="45000"/>
              <a:buFont typeface="StarSymbol"/>
              <a:buNone/>
              <a:tabLst/>
              <a:defRPr/>
            </a:pPr>
            <a:r>
              <a:rPr kumimoji="0" lang="de-DE" sz="2800" b="0" i="0" u="none" strike="noStrike" kern="1200" cap="none" spc="0" normalizeH="0" baseline="0" noProof="0" dirty="0" smtClean="0">
                <a:ln>
                  <a:noFill/>
                </a:ln>
                <a:solidFill>
                  <a:srgbClr val="FFFFFF"/>
                </a:solidFill>
                <a:effectLst/>
                <a:uLnTx/>
                <a:uFillTx/>
                <a:latin typeface="Calibri" pitchFamily="34" charset="0"/>
                <a:ea typeface="Arial Unicode MS" pitchFamily="34" charset="-128"/>
                <a:cs typeface="Arial" pitchFamily="34" charset="0"/>
              </a:rPr>
              <a:t>The </a:t>
            </a:r>
            <a:r>
              <a:rPr kumimoji="0" lang="de-DE" sz="2800" b="0" i="0" u="none" strike="noStrike" kern="1200" cap="none" spc="0" normalizeH="0" baseline="0" noProof="0" dirty="0" err="1" smtClean="0">
                <a:ln>
                  <a:noFill/>
                </a:ln>
                <a:solidFill>
                  <a:srgbClr val="FFFFFF"/>
                </a:solidFill>
                <a:effectLst/>
                <a:uLnTx/>
                <a:uFillTx/>
                <a:latin typeface="Calibri" pitchFamily="34" charset="0"/>
                <a:ea typeface="Arial Unicode MS" pitchFamily="34" charset="-128"/>
                <a:cs typeface="Arial" pitchFamily="34" charset="0"/>
              </a:rPr>
              <a:t>Wittem</a:t>
            </a:r>
            <a:r>
              <a:rPr kumimoji="0" lang="de-DE" sz="2800" b="0" i="0" u="none" strike="noStrike" kern="1200" cap="none" spc="0" normalizeH="0" baseline="0" noProof="0" dirty="0" smtClean="0">
                <a:ln>
                  <a:noFill/>
                </a:ln>
                <a:solidFill>
                  <a:srgbClr val="FFFFFF"/>
                </a:solidFill>
                <a:effectLst/>
                <a:uLnTx/>
                <a:uFillTx/>
                <a:latin typeface="Calibri" pitchFamily="34" charset="0"/>
                <a:ea typeface="Arial Unicode MS" pitchFamily="34" charset="-128"/>
                <a:cs typeface="Arial" pitchFamily="34" charset="0"/>
              </a:rPr>
              <a:t> </a:t>
            </a:r>
            <a:r>
              <a:rPr kumimoji="0" lang="de-DE" sz="2800" b="0" i="0" u="none" strike="noStrike" kern="1200" cap="none" spc="0" normalizeH="0" baseline="0" noProof="0" dirty="0" err="1" smtClean="0">
                <a:ln>
                  <a:noFill/>
                </a:ln>
                <a:solidFill>
                  <a:srgbClr val="FFFFFF"/>
                </a:solidFill>
                <a:effectLst/>
                <a:uLnTx/>
                <a:uFillTx/>
                <a:latin typeface="Calibri" pitchFamily="34" charset="0"/>
                <a:ea typeface="Arial Unicode MS" pitchFamily="34" charset="-128"/>
                <a:cs typeface="Arial" pitchFamily="34" charset="0"/>
              </a:rPr>
              <a:t>proposal</a:t>
            </a:r>
            <a:r>
              <a:rPr kumimoji="0" lang="de-DE" sz="2800" b="0" i="0" u="none" strike="noStrike" kern="1200" cap="none" spc="0" normalizeH="0" baseline="0" noProof="0" dirty="0" smtClean="0">
                <a:ln>
                  <a:noFill/>
                </a:ln>
                <a:solidFill>
                  <a:srgbClr val="FFFFFF"/>
                </a:solidFill>
                <a:effectLst/>
                <a:uLnTx/>
                <a:uFillTx/>
                <a:latin typeface="Calibri" pitchFamily="34" charset="0"/>
                <a:ea typeface="Arial Unicode MS" pitchFamily="34" charset="-128"/>
                <a:cs typeface="Arial" pitchFamily="34" charset="0"/>
              </a:rPr>
              <a:t> – </a:t>
            </a:r>
            <a:r>
              <a:rPr kumimoji="0" lang="de-DE" sz="2800" b="0" i="0" u="none" strike="noStrike" kern="1200" cap="none" spc="0" normalizeH="0" baseline="0" noProof="0" dirty="0" err="1" smtClean="0">
                <a:ln>
                  <a:noFill/>
                </a:ln>
                <a:solidFill>
                  <a:srgbClr val="FFFFFF"/>
                </a:solidFill>
                <a:effectLst/>
                <a:uLnTx/>
                <a:uFillTx/>
                <a:latin typeface="Calibri" pitchFamily="34" charset="0"/>
                <a:ea typeface="Arial Unicode MS" pitchFamily="34" charset="-128"/>
                <a:cs typeface="Arial" pitchFamily="34" charset="0"/>
              </a:rPr>
              <a:t>groundbreaking</a:t>
            </a:r>
            <a:r>
              <a:rPr kumimoji="0" lang="de-DE" sz="2800" b="0" i="0" u="none" strike="noStrike" kern="1200" cap="none" spc="0" normalizeH="0" baseline="0" noProof="0" dirty="0" smtClean="0">
                <a:ln>
                  <a:noFill/>
                </a:ln>
                <a:solidFill>
                  <a:srgbClr val="FFFFFF"/>
                </a:solidFill>
                <a:effectLst/>
                <a:uLnTx/>
                <a:uFillTx/>
                <a:latin typeface="Calibri" pitchFamily="34" charset="0"/>
                <a:ea typeface="Arial Unicode MS" pitchFamily="34" charset="-128"/>
                <a:cs typeface="Arial" pitchFamily="34" charset="0"/>
              </a:rPr>
              <a:t>? </a:t>
            </a:r>
          </a:p>
        </p:txBody>
      </p:sp>
      <p:sp>
        <p:nvSpPr>
          <p:cNvPr id="7" name="Textfeld 7"/>
          <p:cNvSpPr txBox="1"/>
          <p:nvPr/>
        </p:nvSpPr>
        <p:spPr bwMode="auto">
          <a:xfrm>
            <a:off x="1835696" y="4509120"/>
            <a:ext cx="3060700" cy="1219372"/>
          </a:xfrm>
          <a:prstGeom prst="rect">
            <a:avLst/>
          </a:prstGeom>
          <a:solidFill>
            <a:srgbClr val="002060"/>
          </a:solidFill>
          <a:ln>
            <a:noFill/>
          </a:ln>
        </p:spPr>
        <p:txBody>
          <a:bodyPr anchorCtr="1" compatLnSpc="0">
            <a:spAutoFit/>
          </a:bodyPr>
          <a:lstStyle/>
          <a:p>
            <a:pPr algn="ctr" fontAlgn="auto">
              <a:spcBef>
                <a:spcPts val="0"/>
              </a:spcBef>
              <a:spcAft>
                <a:spcPts val="0"/>
              </a:spcAft>
              <a:defRPr sz="1800" b="0" i="0" u="none" strike="noStrike" kern="0" cap="none" spc="0" baseline="0">
                <a:solidFill>
                  <a:srgbClr val="000000"/>
                </a:solidFill>
                <a:uFillTx/>
              </a:defRPr>
            </a:pPr>
            <a:r>
              <a:rPr lang="en-US" sz="2400" kern="0" smtClean="0">
                <a:solidFill>
                  <a:schemeClr val="bg1"/>
                </a:solidFill>
                <a:latin typeface="Calibri" pitchFamily="34"/>
                <a:cs typeface="Arial"/>
              </a:rPr>
              <a:t>unrestricted use </a:t>
            </a:r>
            <a:r>
              <a:rPr lang="en-US" sz="2400" kern="0">
                <a:solidFill>
                  <a:schemeClr val="bg1"/>
                </a:solidFill>
                <a:latin typeface="Calibri" pitchFamily="34"/>
                <a:cs typeface="Arial"/>
              </a:rPr>
              <a:t>for purposes of </a:t>
            </a:r>
            <a:endParaRPr lang="en-US" sz="2400" kern="0" smtClean="0">
              <a:solidFill>
                <a:schemeClr val="bg1"/>
              </a:solidFill>
              <a:latin typeface="Calibri" pitchFamily="34"/>
              <a:cs typeface="Arial"/>
            </a:endParaRPr>
          </a:p>
          <a:p>
            <a:pPr algn="ctr" fontAlgn="auto">
              <a:spcBef>
                <a:spcPts val="0"/>
              </a:spcBef>
              <a:spcAft>
                <a:spcPts val="0"/>
              </a:spcAft>
              <a:defRPr sz="1800" b="0" i="0" u="none" strike="noStrike" kern="0" cap="none" spc="0" baseline="0">
                <a:solidFill>
                  <a:srgbClr val="000000"/>
                </a:solidFill>
                <a:uFillTx/>
              </a:defRPr>
            </a:pPr>
            <a:r>
              <a:rPr lang="en-US" sz="2400" b="1" kern="0" smtClean="0">
                <a:solidFill>
                  <a:schemeClr val="bg1"/>
                </a:solidFill>
                <a:latin typeface="Calibri" pitchFamily="34"/>
                <a:cs typeface="Arial"/>
              </a:rPr>
              <a:t>scientific research</a:t>
            </a:r>
            <a:endParaRPr lang="de-DE" sz="2200" b="1" kern="0">
              <a:solidFill>
                <a:schemeClr val="bg1"/>
              </a:solidFill>
              <a:latin typeface="Calibri" pitchFamily="18"/>
              <a:ea typeface="Arial Unicode MS" pitchFamily="2"/>
              <a:cs typeface="Tahoma" pitchFamily="2"/>
            </a:endParaRPr>
          </a:p>
        </p:txBody>
      </p:sp>
      <p:sp>
        <p:nvSpPr>
          <p:cNvPr id="12" name="Textfeld 11"/>
          <p:cNvSpPr txBox="1"/>
          <p:nvPr/>
        </p:nvSpPr>
        <p:spPr>
          <a:xfrm>
            <a:off x="6156176" y="3861048"/>
            <a:ext cx="2736304" cy="1323439"/>
          </a:xfrm>
          <a:prstGeom prst="rect">
            <a:avLst/>
          </a:prstGeom>
          <a:solidFill>
            <a:srgbClr val="002060"/>
          </a:solidFill>
        </p:spPr>
        <p:txBody>
          <a:bodyPr wrap="square" rtlCol="0">
            <a:spAutoFit/>
          </a:bodyPr>
          <a:lstStyle/>
          <a:p>
            <a:pPr algn="ctr"/>
            <a:r>
              <a:rPr lang="en-US" sz="2000" b="1" kern="0" smtClean="0">
                <a:solidFill>
                  <a:schemeClr val="bg1"/>
                </a:solidFill>
                <a:latin typeface="+mn-lt"/>
                <a:cs typeface="Arial"/>
              </a:rPr>
              <a:t>without </a:t>
            </a:r>
            <a:r>
              <a:rPr lang="en-US" sz="2000" b="1" kern="0" err="1" smtClean="0">
                <a:solidFill>
                  <a:schemeClr val="bg1"/>
                </a:solidFill>
                <a:latin typeface="+mn-lt"/>
                <a:cs typeface="Arial"/>
              </a:rPr>
              <a:t>authorisation</a:t>
            </a:r>
            <a:r>
              <a:rPr lang="en-US" sz="2000" b="1" kern="0" smtClean="0">
                <a:solidFill>
                  <a:schemeClr val="bg1"/>
                </a:solidFill>
                <a:latin typeface="+mn-lt"/>
                <a:cs typeface="Arial"/>
              </a:rPr>
              <a:t>, but only against payment of remuneration</a:t>
            </a:r>
            <a:endParaRPr lang="de-DE" sz="2000" b="1">
              <a:solidFill>
                <a:schemeClr val="bg1"/>
              </a:solidFill>
              <a:latin typeface="+mn-lt"/>
            </a:endParaRPr>
          </a:p>
        </p:txBody>
      </p:sp>
      <p:sp>
        <p:nvSpPr>
          <p:cNvPr id="13" name="Rectangle 2"/>
          <p:cNvSpPr txBox="1">
            <a:spLocks/>
          </p:cNvSpPr>
          <p:nvPr/>
        </p:nvSpPr>
        <p:spPr bwMode="auto">
          <a:xfrm>
            <a:off x="6804248" y="476672"/>
            <a:ext cx="2160240" cy="539750"/>
          </a:xfrm>
          <a:prstGeom prst="rect">
            <a:avLst/>
          </a:prstGeom>
          <a:solidFill>
            <a:srgbClr val="333366"/>
          </a:solidFill>
          <a:ln w="9525">
            <a:noFill/>
            <a:miter lim="800000"/>
            <a:headEnd/>
            <a:tailEnd/>
          </a:ln>
        </p:spPr>
        <p:txBody>
          <a:bodyPr vert="horz" wrap="square" lIns="0" tIns="0" rIns="0" bIns="0" numCol="1" anchor="ctr" anchorCtr="1" compatLnSpc="1">
            <a:prstTxWarp prst="textNoShape">
              <a:avLst/>
            </a:prstTxWarp>
          </a:bodyPr>
          <a:lstStyle/>
          <a:p>
            <a:pPr lvl="0" algn="ctr">
              <a:buSzPct val="45000"/>
              <a:defRPr/>
            </a:pPr>
            <a:r>
              <a:rPr lang="de-DE" sz="2800" smtClean="0">
                <a:solidFill>
                  <a:srgbClr val="FFFFFF"/>
                </a:solidFill>
                <a:latin typeface="Calibri" pitchFamily="34" charset="0"/>
                <a:ea typeface="Arial Unicode MS" pitchFamily="34" charset="-128"/>
                <a:cs typeface="Arial" pitchFamily="34" charset="0"/>
              </a:rPr>
              <a:t>a </a:t>
            </a:r>
            <a:r>
              <a:rPr lang="de-DE" sz="2800" err="1" smtClean="0">
                <a:solidFill>
                  <a:srgbClr val="FFFFFF"/>
                </a:solidFill>
                <a:latin typeface="Calibri" pitchFamily="34" charset="0"/>
                <a:ea typeface="Arial Unicode MS" pitchFamily="34" charset="-128"/>
                <a:cs typeface="Arial" pitchFamily="34" charset="0"/>
              </a:rPr>
              <a:t>first</a:t>
            </a:r>
            <a:r>
              <a:rPr lang="de-DE" sz="2800" smtClean="0">
                <a:solidFill>
                  <a:srgbClr val="FFFFFF"/>
                </a:solidFill>
                <a:latin typeface="Calibri" pitchFamily="34" charset="0"/>
                <a:ea typeface="Arial Unicode MS" pitchFamily="34" charset="-128"/>
                <a:cs typeface="Arial" pitchFamily="34" charset="0"/>
              </a:rPr>
              <a:t> </a:t>
            </a:r>
            <a:r>
              <a:rPr lang="de-DE" sz="2800" err="1" smtClean="0">
                <a:solidFill>
                  <a:srgbClr val="FFFFFF"/>
                </a:solidFill>
                <a:latin typeface="Calibri" pitchFamily="34" charset="0"/>
                <a:ea typeface="Arial Unicode MS" pitchFamily="34" charset="-128"/>
                <a:cs typeface="Arial" pitchFamily="34" charset="0"/>
              </a:rPr>
              <a:t>step</a:t>
            </a:r>
            <a:endParaRPr kumimoji="0" lang="de-DE" sz="2800" b="0" i="0" u="none" strike="noStrike" kern="1200" cap="none" spc="0" normalizeH="0" baseline="0" noProof="0" smtClean="0">
              <a:ln>
                <a:noFill/>
              </a:ln>
              <a:solidFill>
                <a:srgbClr val="FFFFFF"/>
              </a:solidFill>
              <a:effectLst/>
              <a:uLnTx/>
              <a:uFillTx/>
              <a:latin typeface="Calibri" pitchFamily="34" charset="0"/>
              <a:ea typeface="Arial Unicode MS" pitchFamily="34" charset="-128"/>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4"/>
          <p:cNvSpPr txBox="1"/>
          <p:nvPr/>
        </p:nvSpPr>
        <p:spPr>
          <a:xfrm>
            <a:off x="8269288" y="6259513"/>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a:solidFill>
                <a:srgbClr val="000000"/>
              </a:solidFill>
              <a:latin typeface="Times New Roman" pitchFamily="18"/>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DE8D4701-8394-43E5-9C65-51FC34417185}" type="slidenum">
              <a:rPr lang="de-DE" sz="1400" kern="0">
                <a:solidFill>
                  <a:srgbClr val="000000"/>
                </a:solidFill>
                <a:latin typeface="Times New Roman" pitchFamily="18"/>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31</a:t>
            </a:fld>
            <a:endParaRPr lang="de-DE" sz="1400" kern="0">
              <a:solidFill>
                <a:srgbClr val="000000"/>
              </a:solidFill>
              <a:latin typeface="Times New Roman" pitchFamily="18"/>
              <a:ea typeface="Arial Unicode MS" pitchFamily="2"/>
              <a:cs typeface="Tahoma" pitchFamily="2"/>
            </a:endParaRPr>
          </a:p>
        </p:txBody>
      </p:sp>
      <p:sp>
        <p:nvSpPr>
          <p:cNvPr id="4" name="Rectangle 3"/>
          <p:cNvSpPr txBox="1">
            <a:spLocks noGrp="1"/>
          </p:cNvSpPr>
          <p:nvPr>
            <p:ph idx="4294967295"/>
          </p:nvPr>
        </p:nvSpPr>
        <p:spPr>
          <a:xfrm>
            <a:off x="574675" y="1079500"/>
            <a:ext cx="8569325" cy="4860925"/>
          </a:xfrm>
          <a:ln w="9363">
            <a:solidFill>
              <a:srgbClr val="000000"/>
            </a:solidFill>
            <a:custDash>
              <a:ds d="303717" sp="303717"/>
              <a:ds d="100000" sp="303717"/>
            </a:custDash>
          </a:ln>
        </p:spPr>
        <p:txBody>
          <a:bodyPr lIns="91440" tIns="45720" rIns="91440" bIns="45720"/>
          <a:lstStyle/>
          <a:p>
            <a:pPr marL="0" indent="0" eaLnBrk="1" fontAlgn="auto" hangingPunct="1">
              <a:spcBef>
                <a:spcPts val="0"/>
              </a:spcBef>
              <a:spcAft>
                <a:spcPts val="1415"/>
              </a:spcAft>
              <a:buFont typeface="StarSymbol"/>
              <a:buNone/>
              <a:defRPr/>
            </a:pPr>
            <a:r>
              <a:rPr sz="2200" b="1" kern="0" smtClean="0">
                <a:solidFill>
                  <a:srgbClr val="330066"/>
                </a:solidFill>
                <a:latin typeface="+mn-lt"/>
                <a:cs typeface="Arial"/>
              </a:rPr>
              <a:t>Art. 5.3 – Uses permitted to promote social, political and cultural objectives</a:t>
            </a:r>
          </a:p>
          <a:p>
            <a:pPr marL="0" indent="0" eaLnBrk="1" fontAlgn="auto" hangingPunct="1">
              <a:spcBef>
                <a:spcPts val="0"/>
              </a:spcBef>
              <a:spcAft>
                <a:spcPts val="1415"/>
              </a:spcAft>
              <a:buFont typeface="StarSymbol"/>
              <a:buNone/>
              <a:defRPr/>
            </a:pPr>
            <a:r>
              <a:rPr sz="2200" kern="0" smtClean="0">
                <a:solidFill>
                  <a:srgbClr val="333366"/>
                </a:solidFill>
                <a:latin typeface="+mn-lt"/>
                <a:cs typeface="Arial"/>
              </a:rPr>
              <a:t>(2) The following </a:t>
            </a:r>
            <a:r>
              <a:rPr sz="2200" b="1" kern="0" smtClean="0">
                <a:solidFill>
                  <a:srgbClr val="333366"/>
                </a:solidFill>
                <a:latin typeface="+mn-lt"/>
                <a:cs typeface="Arial"/>
              </a:rPr>
              <a:t>uses</a:t>
            </a:r>
            <a:r>
              <a:rPr sz="2200" kern="0" smtClean="0">
                <a:solidFill>
                  <a:srgbClr val="333366"/>
                </a:solidFill>
                <a:latin typeface="+mn-lt"/>
                <a:cs typeface="Arial"/>
              </a:rPr>
              <a:t> for the purpose of promoting important social, political and cultural objectives are permitted </a:t>
            </a:r>
            <a:r>
              <a:rPr sz="2200" b="1" kern="0" smtClean="0">
                <a:solidFill>
                  <a:srgbClr val="333366"/>
                </a:solidFill>
                <a:latin typeface="+mn-lt"/>
                <a:cs typeface="Arial"/>
              </a:rPr>
              <a:t>without </a:t>
            </a:r>
            <a:r>
              <a:rPr sz="2200" b="1" kern="0" err="1" smtClean="0">
                <a:solidFill>
                  <a:srgbClr val="333366"/>
                </a:solidFill>
                <a:latin typeface="+mn-lt"/>
                <a:cs typeface="Arial"/>
              </a:rPr>
              <a:t>authorisation</a:t>
            </a:r>
            <a:r>
              <a:rPr sz="2200" kern="0" smtClean="0">
                <a:solidFill>
                  <a:srgbClr val="333366"/>
                </a:solidFill>
                <a:latin typeface="+mn-lt"/>
                <a:cs typeface="Arial"/>
              </a:rPr>
              <a:t>, but only against payment of remuneration, and to the extent justified by the purpose of the use:</a:t>
            </a:r>
          </a:p>
          <a:p>
            <a:pPr marL="342900" indent="15875" eaLnBrk="1" fontAlgn="auto" hangingPunct="1">
              <a:lnSpc>
                <a:spcPct val="90000"/>
              </a:lnSpc>
              <a:spcBef>
                <a:spcPts val="0"/>
              </a:spcBef>
              <a:spcAft>
                <a:spcPts val="1415"/>
              </a:spcAft>
              <a:buFont typeface="StarSymbol"/>
              <a:buNone/>
              <a:defRPr/>
            </a:pPr>
            <a:r>
              <a:rPr sz="2200" kern="0" smtClean="0">
                <a:solidFill>
                  <a:srgbClr val="333366"/>
                </a:solidFill>
                <a:latin typeface="+mn-lt"/>
                <a:cs typeface="Arial"/>
              </a:rPr>
              <a:t>(a) reproduction by a natural person for </a:t>
            </a:r>
            <a:r>
              <a:rPr sz="2200" b="1" kern="0" smtClean="0">
                <a:solidFill>
                  <a:srgbClr val="333366"/>
                </a:solidFill>
                <a:latin typeface="+mn-lt"/>
                <a:cs typeface="Arial"/>
              </a:rPr>
              <a:t>private use</a:t>
            </a:r>
            <a:r>
              <a:rPr sz="2200" kern="0" smtClean="0">
                <a:solidFill>
                  <a:srgbClr val="333366"/>
                </a:solidFill>
                <a:latin typeface="+mn-lt"/>
                <a:cs typeface="Arial"/>
              </a:rPr>
              <a:t>, provided that the source from which the reproduction is made is not an obviously infringing copy;</a:t>
            </a:r>
          </a:p>
          <a:p>
            <a:pPr marL="342900" indent="15875" eaLnBrk="1" fontAlgn="auto" hangingPunct="1">
              <a:lnSpc>
                <a:spcPct val="90000"/>
              </a:lnSpc>
              <a:spcBef>
                <a:spcPts val="600"/>
              </a:spcBef>
              <a:spcAft>
                <a:spcPts val="0"/>
              </a:spcAft>
              <a:buFont typeface="StarSymbol"/>
              <a:buNone/>
              <a:defRPr/>
            </a:pPr>
            <a:r>
              <a:rPr sz="2200" kern="0" smtClean="0">
                <a:solidFill>
                  <a:srgbClr val="333366"/>
                </a:solidFill>
                <a:latin typeface="+mn-lt"/>
                <a:cs typeface="Arial"/>
              </a:rPr>
              <a:t>(b) use for </a:t>
            </a:r>
            <a:r>
              <a:rPr sz="2200" b="1" kern="0" smtClean="0">
                <a:solidFill>
                  <a:srgbClr val="333366"/>
                </a:solidFill>
                <a:latin typeface="+mn-lt"/>
                <a:cs typeface="Arial"/>
              </a:rPr>
              <a:t>educational purposes</a:t>
            </a:r>
            <a:r>
              <a:rPr sz="2200" kern="0" smtClean="0">
                <a:solidFill>
                  <a:srgbClr val="333366"/>
                </a:solidFill>
                <a:latin typeface="+mn-lt"/>
                <a:cs typeface="Arial"/>
              </a:rPr>
              <a:t>.</a:t>
            </a:r>
            <a:r>
              <a:rPr sz="2200" b="1" kern="0" smtClean="0">
                <a:solidFill>
                  <a:srgbClr val="333366"/>
                </a:solidFill>
                <a:latin typeface="+mn-lt"/>
                <a:cs typeface="Arial"/>
              </a:rPr>
              <a:t>	</a:t>
            </a:r>
            <a:r>
              <a:rPr sz="2000" b="1" kern="0" smtClean="0">
                <a:solidFill>
                  <a:srgbClr val="333366"/>
                </a:solidFill>
                <a:latin typeface="+mn-lt"/>
                <a:cs typeface="Arial"/>
              </a:rPr>
              <a:t>						</a:t>
            </a:r>
          </a:p>
        </p:txBody>
      </p:sp>
      <p:sp>
        <p:nvSpPr>
          <p:cNvPr id="6" name="Rectangle 2"/>
          <p:cNvSpPr txBox="1">
            <a:spLocks/>
          </p:cNvSpPr>
          <p:nvPr/>
        </p:nvSpPr>
        <p:spPr bwMode="auto">
          <a:xfrm>
            <a:off x="1" y="107950"/>
            <a:ext cx="5940152" cy="539750"/>
          </a:xfrm>
          <a:prstGeom prst="rect">
            <a:avLst/>
          </a:prstGeom>
          <a:solidFill>
            <a:srgbClr val="333366"/>
          </a:solidFill>
          <a:ln w="9525">
            <a:noFill/>
            <a:miter lim="800000"/>
            <a:headEnd/>
            <a:tailEnd/>
          </a:ln>
        </p:spPr>
        <p:txBody>
          <a:bodyPr vert="horz" wrap="square" lIns="0" tIns="0" rIns="0" bIns="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Pct val="45000"/>
              <a:buFont typeface="StarSymbol"/>
              <a:buNone/>
              <a:tabLst/>
              <a:defRPr/>
            </a:pPr>
            <a:r>
              <a:rPr kumimoji="0" lang="de-DE" sz="2800" b="0" i="0" u="none" strike="noStrike" kern="1200" cap="none" spc="0" normalizeH="0" baseline="0" noProof="0" smtClean="0">
                <a:ln>
                  <a:noFill/>
                </a:ln>
                <a:solidFill>
                  <a:srgbClr val="FFFFFF"/>
                </a:solidFill>
                <a:effectLst/>
                <a:uLnTx/>
                <a:uFillTx/>
                <a:latin typeface="Calibri" pitchFamily="34" charset="0"/>
                <a:ea typeface="Arial Unicode MS" pitchFamily="34" charset="-128"/>
                <a:cs typeface="Arial" pitchFamily="34" charset="0"/>
              </a:rPr>
              <a:t>The Wittem proposal – </a:t>
            </a:r>
            <a:r>
              <a:rPr kumimoji="0" lang="de-DE" sz="2800" b="0" i="0" u="none" strike="noStrike" kern="1200" cap="none" spc="0" normalizeH="0" baseline="0" noProof="0" err="1" smtClean="0">
                <a:ln>
                  <a:noFill/>
                </a:ln>
                <a:solidFill>
                  <a:srgbClr val="FFFFFF"/>
                </a:solidFill>
                <a:effectLst/>
                <a:uLnTx/>
                <a:uFillTx/>
                <a:latin typeface="Calibri" pitchFamily="34" charset="0"/>
                <a:ea typeface="Arial Unicode MS" pitchFamily="34" charset="-128"/>
                <a:cs typeface="Arial" pitchFamily="34" charset="0"/>
              </a:rPr>
              <a:t>groundbreaking</a:t>
            </a:r>
            <a:r>
              <a:rPr kumimoji="0" lang="de-DE" sz="2800" b="0" i="0" u="none" strike="noStrike" kern="1200" cap="none" spc="0" normalizeH="0" baseline="0" noProof="0" smtClean="0">
                <a:ln>
                  <a:noFill/>
                </a:ln>
                <a:solidFill>
                  <a:srgbClr val="FFFFFF"/>
                </a:solidFill>
                <a:effectLst/>
                <a:uLnTx/>
                <a:uFillTx/>
                <a:latin typeface="Calibri" pitchFamily="34" charset="0"/>
                <a:ea typeface="Arial Unicode MS" pitchFamily="34" charset="-128"/>
                <a:cs typeface="Arial" pitchFamily="34" charset="0"/>
              </a:rPr>
              <a:t>?</a:t>
            </a:r>
          </a:p>
        </p:txBody>
      </p:sp>
      <p:sp>
        <p:nvSpPr>
          <p:cNvPr id="5" name="Textfeld 7"/>
          <p:cNvSpPr txBox="1"/>
          <p:nvPr/>
        </p:nvSpPr>
        <p:spPr bwMode="auto">
          <a:xfrm>
            <a:off x="5868144" y="4175645"/>
            <a:ext cx="3060700" cy="1197571"/>
          </a:xfrm>
          <a:prstGeom prst="rect">
            <a:avLst/>
          </a:prstGeom>
          <a:solidFill>
            <a:srgbClr val="002060"/>
          </a:solidFill>
          <a:ln>
            <a:noFill/>
          </a:ln>
        </p:spPr>
        <p:txBody>
          <a:bodyPr anchorCtr="1" compatLnSpc="0">
            <a:spAutoFit/>
          </a:bodyPr>
          <a:lstStyle/>
          <a:p>
            <a:pPr algn="ctr" fontAlgn="auto">
              <a:spcBef>
                <a:spcPts val="0"/>
              </a:spcBef>
              <a:spcAft>
                <a:spcPts val="0"/>
              </a:spcAft>
              <a:defRPr sz="1800" b="0" i="0" u="none" strike="noStrike" kern="0" cap="none" spc="0" baseline="0">
                <a:solidFill>
                  <a:srgbClr val="000000"/>
                </a:solidFill>
                <a:uFillTx/>
              </a:defRPr>
            </a:pPr>
            <a:r>
              <a:rPr lang="en-US" sz="2400" kern="0" smtClean="0">
                <a:solidFill>
                  <a:schemeClr val="bg1"/>
                </a:solidFill>
                <a:latin typeface="Calibri" pitchFamily="34"/>
                <a:cs typeface="Arial"/>
              </a:rPr>
              <a:t>unrestricted </a:t>
            </a:r>
            <a:r>
              <a:rPr lang="de-DE" sz="2400" kern="0" smtClean="0">
                <a:solidFill>
                  <a:schemeClr val="bg1"/>
                </a:solidFill>
                <a:cs typeface="Arial"/>
              </a:rPr>
              <a:t>use for </a:t>
            </a:r>
            <a:r>
              <a:rPr lang="de-DE" sz="2400" b="1" kern="0" err="1" smtClean="0">
                <a:solidFill>
                  <a:schemeClr val="bg1"/>
                </a:solidFill>
                <a:cs typeface="Arial"/>
              </a:rPr>
              <a:t>educational</a:t>
            </a:r>
            <a:r>
              <a:rPr lang="de-DE" sz="2400" b="1" kern="0" smtClean="0">
                <a:solidFill>
                  <a:schemeClr val="bg1"/>
                </a:solidFill>
                <a:cs typeface="Arial"/>
              </a:rPr>
              <a:t> </a:t>
            </a:r>
            <a:r>
              <a:rPr lang="de-DE" sz="2400" b="1" kern="0" err="1" smtClean="0">
                <a:solidFill>
                  <a:schemeClr val="bg1"/>
                </a:solidFill>
                <a:cs typeface="Arial"/>
              </a:rPr>
              <a:t>purposes</a:t>
            </a:r>
            <a:endParaRPr lang="de-DE" sz="2200" b="1" kern="0">
              <a:solidFill>
                <a:schemeClr val="bg1"/>
              </a:solidFill>
              <a:latin typeface="Calibri" pitchFamily="18"/>
              <a:ea typeface="Arial Unicode MS" pitchFamily="2"/>
              <a:cs typeface="Tahoma" pitchFamily="2"/>
            </a:endParaRPr>
          </a:p>
        </p:txBody>
      </p:sp>
      <p:sp>
        <p:nvSpPr>
          <p:cNvPr id="7" name="Textfeld 6"/>
          <p:cNvSpPr txBox="1"/>
          <p:nvPr/>
        </p:nvSpPr>
        <p:spPr>
          <a:xfrm>
            <a:off x="827584" y="5013176"/>
            <a:ext cx="4464496" cy="707886"/>
          </a:xfrm>
          <a:prstGeom prst="rect">
            <a:avLst/>
          </a:prstGeom>
          <a:solidFill>
            <a:srgbClr val="002060"/>
          </a:solidFill>
        </p:spPr>
        <p:txBody>
          <a:bodyPr wrap="square" rtlCol="0">
            <a:spAutoFit/>
          </a:bodyPr>
          <a:lstStyle/>
          <a:p>
            <a:pPr algn="ctr"/>
            <a:r>
              <a:rPr lang="en-US" sz="2000" b="1" kern="0" smtClean="0">
                <a:solidFill>
                  <a:schemeClr val="bg1"/>
                </a:solidFill>
                <a:latin typeface="+mn-lt"/>
                <a:cs typeface="Arial"/>
              </a:rPr>
              <a:t>without </a:t>
            </a:r>
            <a:r>
              <a:rPr lang="en-US" sz="2000" b="1" kern="0" err="1" smtClean="0">
                <a:solidFill>
                  <a:schemeClr val="bg1"/>
                </a:solidFill>
                <a:latin typeface="+mn-lt"/>
                <a:cs typeface="Arial"/>
              </a:rPr>
              <a:t>authorisation</a:t>
            </a:r>
            <a:r>
              <a:rPr lang="en-US" sz="2000" b="1" kern="0" smtClean="0">
                <a:solidFill>
                  <a:schemeClr val="bg1"/>
                </a:solidFill>
                <a:latin typeface="+mn-lt"/>
                <a:cs typeface="Arial"/>
              </a:rPr>
              <a:t>, but only against payment of remuneration</a:t>
            </a:r>
            <a:endParaRPr lang="de-DE" sz="2000" b="1">
              <a:solidFill>
                <a:schemeClr val="bg1"/>
              </a:solidFill>
              <a:latin typeface="+mn-lt"/>
            </a:endParaRPr>
          </a:p>
        </p:txBody>
      </p:sp>
      <p:sp>
        <p:nvSpPr>
          <p:cNvPr id="8" name="Rectangle 2"/>
          <p:cNvSpPr txBox="1">
            <a:spLocks/>
          </p:cNvSpPr>
          <p:nvPr/>
        </p:nvSpPr>
        <p:spPr bwMode="auto">
          <a:xfrm>
            <a:off x="6804248" y="476672"/>
            <a:ext cx="2160240" cy="539750"/>
          </a:xfrm>
          <a:prstGeom prst="rect">
            <a:avLst/>
          </a:prstGeom>
          <a:solidFill>
            <a:srgbClr val="333366"/>
          </a:solidFill>
          <a:ln w="9525">
            <a:noFill/>
            <a:miter lim="800000"/>
            <a:headEnd/>
            <a:tailEnd/>
          </a:ln>
        </p:spPr>
        <p:txBody>
          <a:bodyPr vert="horz" wrap="square" lIns="0" tIns="0" rIns="0" bIns="0" numCol="1" anchor="ctr" anchorCtr="1" compatLnSpc="1">
            <a:prstTxWarp prst="textNoShape">
              <a:avLst/>
            </a:prstTxWarp>
          </a:bodyPr>
          <a:lstStyle/>
          <a:p>
            <a:pPr lvl="0" algn="ctr">
              <a:buSzPct val="45000"/>
              <a:defRPr/>
            </a:pPr>
            <a:r>
              <a:rPr lang="de-DE" sz="2800" smtClean="0">
                <a:solidFill>
                  <a:srgbClr val="FFFFFF"/>
                </a:solidFill>
                <a:latin typeface="Calibri" pitchFamily="34" charset="0"/>
                <a:ea typeface="Arial Unicode MS" pitchFamily="34" charset="-128"/>
                <a:cs typeface="Arial" pitchFamily="34" charset="0"/>
              </a:rPr>
              <a:t>a </a:t>
            </a:r>
            <a:r>
              <a:rPr lang="de-DE" sz="2800" err="1" smtClean="0">
                <a:solidFill>
                  <a:srgbClr val="FFFFFF"/>
                </a:solidFill>
                <a:latin typeface="Calibri" pitchFamily="34" charset="0"/>
                <a:ea typeface="Arial Unicode MS" pitchFamily="34" charset="-128"/>
                <a:cs typeface="Arial" pitchFamily="34" charset="0"/>
              </a:rPr>
              <a:t>first</a:t>
            </a:r>
            <a:r>
              <a:rPr lang="de-DE" sz="2800" smtClean="0">
                <a:solidFill>
                  <a:srgbClr val="FFFFFF"/>
                </a:solidFill>
                <a:latin typeface="Calibri" pitchFamily="34" charset="0"/>
                <a:ea typeface="Arial Unicode MS" pitchFamily="34" charset="-128"/>
                <a:cs typeface="Arial" pitchFamily="34" charset="0"/>
              </a:rPr>
              <a:t> </a:t>
            </a:r>
            <a:r>
              <a:rPr lang="de-DE" sz="2800" err="1" smtClean="0">
                <a:solidFill>
                  <a:srgbClr val="FFFFFF"/>
                </a:solidFill>
                <a:latin typeface="Calibri" pitchFamily="34" charset="0"/>
                <a:ea typeface="Arial Unicode MS" pitchFamily="34" charset="-128"/>
                <a:cs typeface="Arial" pitchFamily="34" charset="0"/>
              </a:rPr>
              <a:t>step</a:t>
            </a:r>
            <a:endParaRPr kumimoji="0" lang="de-DE" sz="2800" b="0" i="0" u="none" strike="noStrike" kern="1200" cap="none" spc="0" normalizeH="0" baseline="0" noProof="0" smtClean="0">
              <a:ln>
                <a:noFill/>
              </a:ln>
              <a:solidFill>
                <a:srgbClr val="FFFFFF"/>
              </a:solidFill>
              <a:effectLst/>
              <a:uLnTx/>
              <a:uFillTx/>
              <a:latin typeface="Calibri" pitchFamily="34" charset="0"/>
              <a:ea typeface="Arial Unicode MS" pitchFamily="34" charset="-128"/>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4"/>
          <p:cNvSpPr txBox="1"/>
          <p:nvPr/>
        </p:nvSpPr>
        <p:spPr>
          <a:xfrm>
            <a:off x="8269288" y="6259513"/>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a:solidFill>
                <a:srgbClr val="002060"/>
              </a:solidFill>
              <a:latin typeface="+mn-lt"/>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2B975993-3226-43A5-BF3E-B14BCA7B0450}" type="slidenum">
              <a:rPr lang="de-DE" sz="1400" kern="0">
                <a:solidFill>
                  <a:srgbClr val="002060"/>
                </a:solidFill>
                <a:latin typeface="+mn-lt"/>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32</a:t>
            </a:fld>
            <a:endParaRPr lang="de-DE" sz="1400" kern="0">
              <a:solidFill>
                <a:srgbClr val="002060"/>
              </a:solidFill>
              <a:latin typeface="+mn-lt"/>
              <a:ea typeface="Arial Unicode MS" pitchFamily="2"/>
              <a:cs typeface="Tahoma" pitchFamily="2"/>
            </a:endParaRPr>
          </a:p>
        </p:txBody>
      </p:sp>
      <p:sp>
        <p:nvSpPr>
          <p:cNvPr id="11" name="Textfeld 10"/>
          <p:cNvSpPr txBox="1"/>
          <p:nvPr/>
        </p:nvSpPr>
        <p:spPr>
          <a:xfrm>
            <a:off x="611560" y="5949280"/>
            <a:ext cx="7560840" cy="307777"/>
          </a:xfrm>
          <a:prstGeom prst="rect">
            <a:avLst/>
          </a:prstGeom>
          <a:noFill/>
        </p:spPr>
        <p:txBody>
          <a:bodyPr wrap="square" rtlCol="0">
            <a:spAutoFit/>
          </a:bodyPr>
          <a:lstStyle/>
          <a:p>
            <a:r>
              <a:rPr lang="de-DE" sz="1400" smtClean="0">
                <a:solidFill>
                  <a:srgbClr val="002060"/>
                </a:solidFill>
                <a:latin typeface="+mn-lt"/>
              </a:rPr>
              <a:t>http://ec.europa.eu/internal_market/copyright/docs/copyright-infso/greenpaper_en.pdf</a:t>
            </a:r>
            <a:endParaRPr lang="de-DE" sz="1400">
              <a:solidFill>
                <a:srgbClr val="002060"/>
              </a:solidFill>
              <a:latin typeface="+mn-lt"/>
            </a:endParaRPr>
          </a:p>
        </p:txBody>
      </p:sp>
      <p:grpSp>
        <p:nvGrpSpPr>
          <p:cNvPr id="3" name="Gruppieren 12"/>
          <p:cNvGrpSpPr/>
          <p:nvPr/>
        </p:nvGrpSpPr>
        <p:grpSpPr>
          <a:xfrm>
            <a:off x="107504" y="2623939"/>
            <a:ext cx="8890148" cy="1381125"/>
            <a:chOff x="107504" y="2623939"/>
            <a:chExt cx="8890148" cy="1381125"/>
          </a:xfrm>
        </p:grpSpPr>
        <p:pic>
          <p:nvPicPr>
            <p:cNvPr id="29705" name="Picture 9"/>
            <p:cNvPicPr>
              <a:picLocks noChangeAspect="1" noChangeArrowheads="1"/>
            </p:cNvPicPr>
            <p:nvPr/>
          </p:nvPicPr>
          <p:blipFill>
            <a:blip r:embed="rId3" cstate="print"/>
            <a:srcRect/>
            <a:stretch>
              <a:fillRect/>
            </a:stretch>
          </p:blipFill>
          <p:spPr bwMode="auto">
            <a:xfrm>
              <a:off x="107504" y="2953275"/>
              <a:ext cx="1440160" cy="979781"/>
            </a:xfrm>
            <a:prstGeom prst="rect">
              <a:avLst/>
            </a:prstGeom>
            <a:noFill/>
            <a:ln w="9525">
              <a:noFill/>
              <a:miter lim="800000"/>
              <a:headEnd/>
              <a:tailEnd/>
            </a:ln>
          </p:spPr>
        </p:pic>
        <p:pic>
          <p:nvPicPr>
            <p:cNvPr id="29706" name="Picture 10"/>
            <p:cNvPicPr>
              <a:picLocks noChangeAspect="1" noChangeArrowheads="1"/>
            </p:cNvPicPr>
            <p:nvPr/>
          </p:nvPicPr>
          <p:blipFill>
            <a:blip r:embed="rId4" cstate="print"/>
            <a:srcRect/>
            <a:stretch>
              <a:fillRect/>
            </a:stretch>
          </p:blipFill>
          <p:spPr bwMode="auto">
            <a:xfrm>
              <a:off x="1688976" y="2623939"/>
              <a:ext cx="5334000" cy="1381125"/>
            </a:xfrm>
            <a:prstGeom prst="rect">
              <a:avLst/>
            </a:prstGeom>
            <a:noFill/>
            <a:ln w="9525">
              <a:noFill/>
              <a:miter lim="800000"/>
              <a:headEnd/>
              <a:tailEnd/>
            </a:ln>
          </p:spPr>
        </p:pic>
        <p:pic>
          <p:nvPicPr>
            <p:cNvPr id="29707" name="Picture 11"/>
            <p:cNvPicPr>
              <a:picLocks noChangeAspect="1" noChangeArrowheads="1"/>
            </p:cNvPicPr>
            <p:nvPr/>
          </p:nvPicPr>
          <p:blipFill>
            <a:blip r:embed="rId5" cstate="print"/>
            <a:srcRect/>
            <a:stretch>
              <a:fillRect/>
            </a:stretch>
          </p:blipFill>
          <p:spPr bwMode="auto">
            <a:xfrm>
              <a:off x="7164288" y="3140968"/>
              <a:ext cx="1833364" cy="569454"/>
            </a:xfrm>
            <a:prstGeom prst="rect">
              <a:avLst/>
            </a:prstGeom>
            <a:noFill/>
            <a:ln w="9525">
              <a:noFill/>
              <a:miter lim="800000"/>
              <a:headEnd/>
              <a:tailEnd/>
            </a:ln>
          </p:spPr>
        </p:pic>
      </p:grpSp>
      <p:sp>
        <p:nvSpPr>
          <p:cNvPr id="12" name="Textfeld 11"/>
          <p:cNvSpPr txBox="1"/>
          <p:nvPr/>
        </p:nvSpPr>
        <p:spPr>
          <a:xfrm>
            <a:off x="1475656" y="764704"/>
            <a:ext cx="6480720" cy="646331"/>
          </a:xfrm>
          <a:prstGeom prst="rect">
            <a:avLst/>
          </a:prstGeom>
          <a:solidFill>
            <a:srgbClr val="002060"/>
          </a:solidFill>
        </p:spPr>
        <p:txBody>
          <a:bodyPr wrap="square" rtlCol="0">
            <a:spAutoFit/>
          </a:bodyPr>
          <a:lstStyle/>
          <a:p>
            <a:pPr algn="ctr"/>
            <a:r>
              <a:rPr lang="de-DE" sz="3600" smtClean="0">
                <a:solidFill>
                  <a:schemeClr val="bg1"/>
                </a:solidFill>
                <a:latin typeface="+mn-lt"/>
              </a:rPr>
              <a:t>New Thinking in the EU?</a:t>
            </a:r>
            <a:endParaRPr lang="de-DE" sz="3600">
              <a:solidFill>
                <a:schemeClr val="bg1"/>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4"/>
          <p:cNvSpPr txBox="1"/>
          <p:nvPr/>
        </p:nvSpPr>
        <p:spPr>
          <a:xfrm>
            <a:off x="8269288" y="6259513"/>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a:solidFill>
                <a:srgbClr val="002060"/>
              </a:solidFill>
              <a:latin typeface="+mn-lt"/>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2B975993-3226-43A5-BF3E-B14BCA7B0450}" type="slidenum">
              <a:rPr lang="de-DE" sz="1400" kern="0">
                <a:solidFill>
                  <a:srgbClr val="002060"/>
                </a:solidFill>
                <a:latin typeface="+mn-lt"/>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33</a:t>
            </a:fld>
            <a:endParaRPr lang="de-DE" sz="1400" kern="0">
              <a:solidFill>
                <a:srgbClr val="002060"/>
              </a:solidFill>
              <a:latin typeface="+mn-lt"/>
              <a:ea typeface="Arial Unicode MS" pitchFamily="2"/>
              <a:cs typeface="Tahoma" pitchFamily="2"/>
            </a:endParaRPr>
          </a:p>
        </p:txBody>
      </p:sp>
      <p:pic>
        <p:nvPicPr>
          <p:cNvPr id="29705" name="Picture 9"/>
          <p:cNvPicPr>
            <a:picLocks noChangeAspect="1" noChangeArrowheads="1"/>
          </p:cNvPicPr>
          <p:nvPr/>
        </p:nvPicPr>
        <p:blipFill>
          <a:blip r:embed="rId3" cstate="print"/>
          <a:srcRect/>
          <a:stretch>
            <a:fillRect/>
          </a:stretch>
        </p:blipFill>
        <p:spPr bwMode="auto">
          <a:xfrm>
            <a:off x="107504" y="692696"/>
            <a:ext cx="1440160" cy="979781"/>
          </a:xfrm>
          <a:prstGeom prst="rect">
            <a:avLst/>
          </a:prstGeom>
          <a:noFill/>
          <a:ln w="9525">
            <a:noFill/>
            <a:miter lim="800000"/>
            <a:headEnd/>
            <a:tailEnd/>
          </a:ln>
        </p:spPr>
      </p:pic>
      <p:sp>
        <p:nvSpPr>
          <p:cNvPr id="10" name="Textfeld 9"/>
          <p:cNvSpPr txBox="1"/>
          <p:nvPr/>
        </p:nvSpPr>
        <p:spPr>
          <a:xfrm>
            <a:off x="971600" y="2276872"/>
            <a:ext cx="7416824" cy="1295868"/>
          </a:xfrm>
          <a:prstGeom prst="rect">
            <a:avLst/>
          </a:prstGeom>
          <a:noFill/>
        </p:spPr>
        <p:txBody>
          <a:bodyPr wrap="square" rtlCol="0">
            <a:spAutoFit/>
          </a:bodyPr>
          <a:lstStyle/>
          <a:p>
            <a:pPr algn="ctr">
              <a:lnSpc>
                <a:spcPct val="150000"/>
              </a:lnSpc>
            </a:pPr>
            <a:r>
              <a:rPr lang="de-DE" smtClean="0">
                <a:solidFill>
                  <a:srgbClr val="002060"/>
                </a:solidFill>
                <a:latin typeface="+mn-lt"/>
              </a:rPr>
              <a:t>The </a:t>
            </a:r>
            <a:r>
              <a:rPr lang="en-US" smtClean="0">
                <a:solidFill>
                  <a:srgbClr val="002060"/>
                </a:solidFill>
                <a:latin typeface="+mn-lt"/>
              </a:rPr>
              <a:t>Green </a:t>
            </a:r>
            <a:r>
              <a:rPr lang="en-US">
                <a:solidFill>
                  <a:srgbClr val="002060"/>
                </a:solidFill>
                <a:latin typeface="+mn-lt"/>
              </a:rPr>
              <a:t>Paper will </a:t>
            </a:r>
            <a:r>
              <a:rPr lang="en-US" b="1">
                <a:solidFill>
                  <a:srgbClr val="002060"/>
                </a:solidFill>
                <a:latin typeface="+mn-lt"/>
              </a:rPr>
              <a:t>focus on how research, science and educational materials are </a:t>
            </a:r>
            <a:r>
              <a:rPr lang="en-US" b="1" smtClean="0">
                <a:solidFill>
                  <a:srgbClr val="002060"/>
                </a:solidFill>
                <a:latin typeface="+mn-lt"/>
              </a:rPr>
              <a:t>disseminated to </a:t>
            </a:r>
            <a:r>
              <a:rPr lang="en-US" b="1">
                <a:solidFill>
                  <a:srgbClr val="002060"/>
                </a:solidFill>
                <a:latin typeface="+mn-lt"/>
              </a:rPr>
              <a:t>the public </a:t>
            </a:r>
            <a:r>
              <a:rPr lang="en-US">
                <a:solidFill>
                  <a:srgbClr val="002060"/>
                </a:solidFill>
                <a:latin typeface="+mn-lt"/>
              </a:rPr>
              <a:t>and whether </a:t>
            </a:r>
            <a:r>
              <a:rPr lang="en-US" b="1">
                <a:solidFill>
                  <a:srgbClr val="002060"/>
                </a:solidFill>
                <a:latin typeface="+mn-lt"/>
              </a:rPr>
              <a:t>knowledge is freely circulating </a:t>
            </a:r>
            <a:r>
              <a:rPr lang="en-US">
                <a:solidFill>
                  <a:srgbClr val="002060"/>
                </a:solidFill>
                <a:latin typeface="+mn-lt"/>
              </a:rPr>
              <a:t>in the internal market.</a:t>
            </a:r>
            <a:endParaRPr lang="de-DE">
              <a:solidFill>
                <a:srgbClr val="002060"/>
              </a:solidFill>
              <a:latin typeface="+mn-lt"/>
            </a:endParaRPr>
          </a:p>
        </p:txBody>
      </p:sp>
      <p:sp>
        <p:nvSpPr>
          <p:cNvPr id="11" name="Textfeld 10"/>
          <p:cNvSpPr txBox="1"/>
          <p:nvPr/>
        </p:nvSpPr>
        <p:spPr>
          <a:xfrm>
            <a:off x="611560" y="5949280"/>
            <a:ext cx="7560840" cy="307777"/>
          </a:xfrm>
          <a:prstGeom prst="rect">
            <a:avLst/>
          </a:prstGeom>
          <a:noFill/>
        </p:spPr>
        <p:txBody>
          <a:bodyPr wrap="square" rtlCol="0">
            <a:spAutoFit/>
          </a:bodyPr>
          <a:lstStyle/>
          <a:p>
            <a:r>
              <a:rPr lang="de-DE" sz="1400" smtClean="0">
                <a:solidFill>
                  <a:srgbClr val="002060"/>
                </a:solidFill>
                <a:latin typeface="+mn-lt"/>
              </a:rPr>
              <a:t>http://ec.europa.eu/internal_market/copyright/docs/copyright-infso/greenpaper_en.pdf</a:t>
            </a:r>
            <a:endParaRPr lang="de-DE" sz="1400">
              <a:solidFill>
                <a:srgbClr val="002060"/>
              </a:solidFill>
              <a:latin typeface="+mn-lt"/>
            </a:endParaRPr>
          </a:p>
        </p:txBody>
      </p:sp>
      <p:pic>
        <p:nvPicPr>
          <p:cNvPr id="29706" name="Picture 10"/>
          <p:cNvPicPr>
            <a:picLocks noChangeAspect="1" noChangeArrowheads="1"/>
          </p:cNvPicPr>
          <p:nvPr/>
        </p:nvPicPr>
        <p:blipFill>
          <a:blip r:embed="rId4" cstate="print"/>
          <a:srcRect/>
          <a:stretch>
            <a:fillRect/>
          </a:stretch>
        </p:blipFill>
        <p:spPr bwMode="auto">
          <a:xfrm>
            <a:off x="1691680" y="116632"/>
            <a:ext cx="5334000" cy="1381125"/>
          </a:xfrm>
          <a:prstGeom prst="rect">
            <a:avLst/>
          </a:prstGeom>
          <a:noFill/>
          <a:ln w="9525">
            <a:noFill/>
            <a:miter lim="800000"/>
            <a:headEnd/>
            <a:tailEnd/>
          </a:ln>
        </p:spPr>
      </p:pic>
      <p:pic>
        <p:nvPicPr>
          <p:cNvPr id="29707" name="Picture 11"/>
          <p:cNvPicPr>
            <a:picLocks noChangeAspect="1" noChangeArrowheads="1"/>
          </p:cNvPicPr>
          <p:nvPr/>
        </p:nvPicPr>
        <p:blipFill>
          <a:blip r:embed="rId5" cstate="print"/>
          <a:srcRect/>
          <a:stretch>
            <a:fillRect/>
          </a:stretch>
        </p:blipFill>
        <p:spPr bwMode="auto">
          <a:xfrm>
            <a:off x="6804248" y="188640"/>
            <a:ext cx="1833364" cy="56945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4"/>
          <p:cNvSpPr txBox="1"/>
          <p:nvPr/>
        </p:nvSpPr>
        <p:spPr>
          <a:xfrm>
            <a:off x="8269288" y="6259513"/>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a:solidFill>
                <a:srgbClr val="002060"/>
              </a:solidFill>
              <a:latin typeface="+mn-lt"/>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2B975993-3226-43A5-BF3E-B14BCA7B0450}" type="slidenum">
              <a:rPr lang="de-DE" sz="1400" kern="0">
                <a:solidFill>
                  <a:srgbClr val="002060"/>
                </a:solidFill>
                <a:latin typeface="+mn-lt"/>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34</a:t>
            </a:fld>
            <a:endParaRPr lang="de-DE" sz="1400" kern="0">
              <a:solidFill>
                <a:srgbClr val="002060"/>
              </a:solidFill>
              <a:latin typeface="+mn-lt"/>
              <a:ea typeface="Arial Unicode MS" pitchFamily="2"/>
              <a:cs typeface="Tahoma" pitchFamily="2"/>
            </a:endParaRPr>
          </a:p>
        </p:txBody>
      </p:sp>
      <p:pic>
        <p:nvPicPr>
          <p:cNvPr id="29705" name="Picture 9"/>
          <p:cNvPicPr>
            <a:picLocks noChangeAspect="1" noChangeArrowheads="1"/>
          </p:cNvPicPr>
          <p:nvPr/>
        </p:nvPicPr>
        <p:blipFill>
          <a:blip r:embed="rId3" cstate="print"/>
          <a:srcRect/>
          <a:stretch>
            <a:fillRect/>
          </a:stretch>
        </p:blipFill>
        <p:spPr bwMode="auto">
          <a:xfrm>
            <a:off x="107504" y="692696"/>
            <a:ext cx="1440160" cy="979781"/>
          </a:xfrm>
          <a:prstGeom prst="rect">
            <a:avLst/>
          </a:prstGeom>
          <a:noFill/>
          <a:ln w="9525">
            <a:noFill/>
            <a:miter lim="800000"/>
            <a:headEnd/>
            <a:tailEnd/>
          </a:ln>
        </p:spPr>
      </p:pic>
      <p:sp>
        <p:nvSpPr>
          <p:cNvPr id="11" name="Textfeld 10"/>
          <p:cNvSpPr txBox="1"/>
          <p:nvPr/>
        </p:nvSpPr>
        <p:spPr>
          <a:xfrm>
            <a:off x="611560" y="5949280"/>
            <a:ext cx="7560840" cy="307777"/>
          </a:xfrm>
          <a:prstGeom prst="rect">
            <a:avLst/>
          </a:prstGeom>
          <a:noFill/>
        </p:spPr>
        <p:txBody>
          <a:bodyPr wrap="square" rtlCol="0">
            <a:spAutoFit/>
          </a:bodyPr>
          <a:lstStyle/>
          <a:p>
            <a:r>
              <a:rPr lang="de-DE" sz="1400" smtClean="0">
                <a:solidFill>
                  <a:srgbClr val="002060"/>
                </a:solidFill>
                <a:latin typeface="+mn-lt"/>
              </a:rPr>
              <a:t>http://ec.europa.eu/internal_market/copyright/docs/copyright-infso/greenpaper_en.pdf</a:t>
            </a:r>
            <a:endParaRPr lang="de-DE" sz="1400">
              <a:solidFill>
                <a:srgbClr val="002060"/>
              </a:solidFill>
              <a:latin typeface="+mn-lt"/>
            </a:endParaRPr>
          </a:p>
        </p:txBody>
      </p:sp>
      <p:pic>
        <p:nvPicPr>
          <p:cNvPr id="29706" name="Picture 10"/>
          <p:cNvPicPr>
            <a:picLocks noChangeAspect="1" noChangeArrowheads="1"/>
          </p:cNvPicPr>
          <p:nvPr/>
        </p:nvPicPr>
        <p:blipFill>
          <a:blip r:embed="rId4" cstate="print"/>
          <a:srcRect/>
          <a:stretch>
            <a:fillRect/>
          </a:stretch>
        </p:blipFill>
        <p:spPr bwMode="auto">
          <a:xfrm>
            <a:off x="1691680" y="116632"/>
            <a:ext cx="5334000" cy="1381125"/>
          </a:xfrm>
          <a:prstGeom prst="rect">
            <a:avLst/>
          </a:prstGeom>
          <a:noFill/>
          <a:ln w="9525">
            <a:noFill/>
            <a:miter lim="800000"/>
            <a:headEnd/>
            <a:tailEnd/>
          </a:ln>
        </p:spPr>
      </p:pic>
      <p:pic>
        <p:nvPicPr>
          <p:cNvPr id="29707" name="Picture 11"/>
          <p:cNvPicPr>
            <a:picLocks noChangeAspect="1" noChangeArrowheads="1"/>
          </p:cNvPicPr>
          <p:nvPr/>
        </p:nvPicPr>
        <p:blipFill>
          <a:blip r:embed="rId5" cstate="print"/>
          <a:srcRect/>
          <a:stretch>
            <a:fillRect/>
          </a:stretch>
        </p:blipFill>
        <p:spPr bwMode="auto">
          <a:xfrm>
            <a:off x="6804248" y="188640"/>
            <a:ext cx="1833364" cy="569454"/>
          </a:xfrm>
          <a:prstGeom prst="rect">
            <a:avLst/>
          </a:prstGeom>
          <a:noFill/>
          <a:ln w="9525">
            <a:noFill/>
            <a:miter lim="800000"/>
            <a:headEnd/>
            <a:tailEnd/>
          </a:ln>
        </p:spPr>
      </p:pic>
      <p:sp>
        <p:nvSpPr>
          <p:cNvPr id="14" name="Textfeld 13"/>
          <p:cNvSpPr txBox="1"/>
          <p:nvPr/>
        </p:nvSpPr>
        <p:spPr>
          <a:xfrm>
            <a:off x="395536" y="1844824"/>
            <a:ext cx="8496944" cy="2816156"/>
          </a:xfrm>
          <a:prstGeom prst="rect">
            <a:avLst/>
          </a:prstGeom>
          <a:noFill/>
        </p:spPr>
        <p:txBody>
          <a:bodyPr wrap="square" rtlCol="0">
            <a:spAutoFit/>
          </a:bodyPr>
          <a:lstStyle/>
          <a:p>
            <a:pPr algn="ctr">
              <a:lnSpc>
                <a:spcPct val="150000"/>
              </a:lnSpc>
            </a:pPr>
            <a:r>
              <a:rPr lang="en-US" i="1" smtClean="0">
                <a:solidFill>
                  <a:srgbClr val="002060"/>
                </a:solidFill>
              </a:rPr>
              <a:t>Exception Article 5, 3, a of the 2001 Copyright Directive </a:t>
            </a:r>
          </a:p>
          <a:p>
            <a:pPr algn="ctr">
              <a:lnSpc>
                <a:spcPct val="150000"/>
              </a:lnSpc>
            </a:pPr>
            <a:r>
              <a:rPr lang="en-US" sz="2000" i="1" smtClean="0">
                <a:solidFill>
                  <a:srgbClr val="002060"/>
                </a:solidFill>
                <a:latin typeface="+mn-lt"/>
              </a:rPr>
              <a:t>“has </a:t>
            </a:r>
            <a:r>
              <a:rPr lang="en-US" sz="2000" b="1" i="1" smtClean="0">
                <a:solidFill>
                  <a:srgbClr val="002060"/>
                </a:solidFill>
                <a:latin typeface="+mn-lt"/>
              </a:rPr>
              <a:t>often been implemented in a narrow sense </a:t>
            </a:r>
            <a:r>
              <a:rPr lang="en-US" sz="2000" i="1" smtClean="0">
                <a:solidFill>
                  <a:srgbClr val="002060"/>
                </a:solidFill>
                <a:latin typeface="+mn-lt"/>
              </a:rPr>
              <a:t>and distance or </a:t>
            </a:r>
            <a:r>
              <a:rPr lang="en-US" sz="2000" b="1" i="1" smtClean="0">
                <a:solidFill>
                  <a:srgbClr val="002060"/>
                </a:solidFill>
                <a:latin typeface="+mn-lt"/>
              </a:rPr>
              <a:t>Internet-based learning at home is not covered</a:t>
            </a:r>
            <a:r>
              <a:rPr lang="en-US" sz="2000" i="1" smtClean="0">
                <a:solidFill>
                  <a:srgbClr val="002060"/>
                </a:solidFill>
                <a:latin typeface="+mn-lt"/>
              </a:rPr>
              <a:t>. </a:t>
            </a:r>
          </a:p>
          <a:p>
            <a:pPr algn="ctr">
              <a:lnSpc>
                <a:spcPct val="150000"/>
              </a:lnSpc>
            </a:pPr>
            <a:r>
              <a:rPr lang="en-US" sz="2000" i="1" smtClean="0">
                <a:solidFill>
                  <a:srgbClr val="002060"/>
                </a:solidFill>
                <a:latin typeface="+mn-lt"/>
              </a:rPr>
              <a:t>Also, the exception often only covers copying excerpts of the research material rather than the entire work. Sometimes Member States have opted for a teaching exception, while having no exception for research.”</a:t>
            </a:r>
            <a:endParaRPr lang="de-DE" sz="2000">
              <a:solidFill>
                <a:srgbClr val="002060"/>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4"/>
          <p:cNvSpPr txBox="1"/>
          <p:nvPr/>
        </p:nvSpPr>
        <p:spPr>
          <a:xfrm>
            <a:off x="8269288" y="6259513"/>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a:solidFill>
                <a:srgbClr val="002060"/>
              </a:solidFill>
              <a:latin typeface="+mn-lt"/>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2B975993-3226-43A5-BF3E-B14BCA7B0450}" type="slidenum">
              <a:rPr lang="de-DE" sz="1400" kern="0">
                <a:solidFill>
                  <a:srgbClr val="002060"/>
                </a:solidFill>
                <a:latin typeface="+mn-lt"/>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35</a:t>
            </a:fld>
            <a:endParaRPr lang="de-DE" sz="1400" kern="0">
              <a:solidFill>
                <a:srgbClr val="002060"/>
              </a:solidFill>
              <a:latin typeface="+mn-lt"/>
              <a:ea typeface="Arial Unicode MS" pitchFamily="2"/>
              <a:cs typeface="Tahoma" pitchFamily="2"/>
            </a:endParaRPr>
          </a:p>
        </p:txBody>
      </p:sp>
      <p:pic>
        <p:nvPicPr>
          <p:cNvPr id="29705" name="Picture 9"/>
          <p:cNvPicPr>
            <a:picLocks noChangeAspect="1" noChangeArrowheads="1"/>
          </p:cNvPicPr>
          <p:nvPr/>
        </p:nvPicPr>
        <p:blipFill>
          <a:blip r:embed="rId3" cstate="print"/>
          <a:srcRect/>
          <a:stretch>
            <a:fillRect/>
          </a:stretch>
        </p:blipFill>
        <p:spPr bwMode="auto">
          <a:xfrm>
            <a:off x="107504" y="692696"/>
            <a:ext cx="1440160" cy="979781"/>
          </a:xfrm>
          <a:prstGeom prst="rect">
            <a:avLst/>
          </a:prstGeom>
          <a:noFill/>
          <a:ln w="9525">
            <a:noFill/>
            <a:miter lim="800000"/>
            <a:headEnd/>
            <a:tailEnd/>
          </a:ln>
        </p:spPr>
      </p:pic>
      <p:sp>
        <p:nvSpPr>
          <p:cNvPr id="10" name="Textfeld 9"/>
          <p:cNvSpPr txBox="1"/>
          <p:nvPr/>
        </p:nvSpPr>
        <p:spPr>
          <a:xfrm>
            <a:off x="323528" y="1916832"/>
            <a:ext cx="8496944" cy="646331"/>
          </a:xfrm>
          <a:prstGeom prst="rect">
            <a:avLst/>
          </a:prstGeom>
          <a:noFill/>
        </p:spPr>
        <p:txBody>
          <a:bodyPr wrap="square" rtlCol="0">
            <a:spAutoFit/>
          </a:bodyPr>
          <a:lstStyle/>
          <a:p>
            <a:pPr algn="ctr"/>
            <a:r>
              <a:rPr lang="en-US">
                <a:solidFill>
                  <a:srgbClr val="002060"/>
                </a:solidFill>
                <a:latin typeface="+mn-lt"/>
              </a:rPr>
              <a:t>In the Member States where the </a:t>
            </a:r>
            <a:r>
              <a:rPr lang="en-US" b="1">
                <a:solidFill>
                  <a:srgbClr val="002060"/>
                </a:solidFill>
                <a:latin typeface="+mn-lt"/>
              </a:rPr>
              <a:t>exception for teaching and research </a:t>
            </a:r>
            <a:r>
              <a:rPr lang="en-US">
                <a:solidFill>
                  <a:srgbClr val="002060"/>
                </a:solidFill>
                <a:latin typeface="+mn-lt"/>
              </a:rPr>
              <a:t>is reflected in </a:t>
            </a:r>
            <a:r>
              <a:rPr lang="en-US" smtClean="0">
                <a:solidFill>
                  <a:srgbClr val="002060"/>
                </a:solidFill>
                <a:latin typeface="+mn-lt"/>
              </a:rPr>
              <a:t>the </a:t>
            </a:r>
            <a:r>
              <a:rPr lang="en-US" b="1" smtClean="0">
                <a:solidFill>
                  <a:srgbClr val="002060"/>
                </a:solidFill>
                <a:latin typeface="+mn-lt"/>
              </a:rPr>
              <a:t>national </a:t>
            </a:r>
            <a:r>
              <a:rPr lang="en-US" b="1">
                <a:solidFill>
                  <a:srgbClr val="002060"/>
                </a:solidFill>
                <a:latin typeface="+mn-lt"/>
              </a:rPr>
              <a:t>law</a:t>
            </a:r>
            <a:r>
              <a:rPr lang="en-US">
                <a:solidFill>
                  <a:srgbClr val="002060"/>
                </a:solidFill>
                <a:latin typeface="+mn-lt"/>
              </a:rPr>
              <a:t>, the relevant provisions </a:t>
            </a:r>
            <a:r>
              <a:rPr lang="en-US" b="1">
                <a:solidFill>
                  <a:srgbClr val="002060"/>
                </a:solidFill>
                <a:latin typeface="+mn-lt"/>
              </a:rPr>
              <a:t>differ to a significant extent</a:t>
            </a:r>
            <a:r>
              <a:rPr lang="en-US">
                <a:solidFill>
                  <a:srgbClr val="002060"/>
                </a:solidFill>
                <a:latin typeface="+mn-lt"/>
              </a:rPr>
              <a:t>. </a:t>
            </a:r>
            <a:endParaRPr lang="de-DE">
              <a:solidFill>
                <a:srgbClr val="002060"/>
              </a:solidFill>
              <a:latin typeface="+mn-lt"/>
            </a:endParaRPr>
          </a:p>
        </p:txBody>
      </p:sp>
      <p:sp>
        <p:nvSpPr>
          <p:cNvPr id="11" name="Textfeld 10"/>
          <p:cNvSpPr txBox="1"/>
          <p:nvPr/>
        </p:nvSpPr>
        <p:spPr>
          <a:xfrm>
            <a:off x="611560" y="5949280"/>
            <a:ext cx="7560840" cy="307777"/>
          </a:xfrm>
          <a:prstGeom prst="rect">
            <a:avLst/>
          </a:prstGeom>
          <a:noFill/>
        </p:spPr>
        <p:txBody>
          <a:bodyPr wrap="square" rtlCol="0">
            <a:spAutoFit/>
          </a:bodyPr>
          <a:lstStyle/>
          <a:p>
            <a:r>
              <a:rPr lang="de-DE" sz="1400" smtClean="0">
                <a:solidFill>
                  <a:srgbClr val="002060"/>
                </a:solidFill>
                <a:latin typeface="+mn-lt"/>
              </a:rPr>
              <a:t>http://ec.europa.eu/internal_market/copyright/docs/copyright-infso/greenpaper_en.pdf</a:t>
            </a:r>
            <a:endParaRPr lang="de-DE" sz="1400">
              <a:solidFill>
                <a:srgbClr val="002060"/>
              </a:solidFill>
              <a:latin typeface="+mn-lt"/>
            </a:endParaRPr>
          </a:p>
        </p:txBody>
      </p:sp>
      <p:pic>
        <p:nvPicPr>
          <p:cNvPr id="29706" name="Picture 10"/>
          <p:cNvPicPr>
            <a:picLocks noChangeAspect="1" noChangeArrowheads="1"/>
          </p:cNvPicPr>
          <p:nvPr/>
        </p:nvPicPr>
        <p:blipFill>
          <a:blip r:embed="rId4" cstate="print"/>
          <a:srcRect/>
          <a:stretch>
            <a:fillRect/>
          </a:stretch>
        </p:blipFill>
        <p:spPr bwMode="auto">
          <a:xfrm>
            <a:off x="1691680" y="116632"/>
            <a:ext cx="5334000" cy="1381125"/>
          </a:xfrm>
          <a:prstGeom prst="rect">
            <a:avLst/>
          </a:prstGeom>
          <a:noFill/>
          <a:ln w="9525">
            <a:noFill/>
            <a:miter lim="800000"/>
            <a:headEnd/>
            <a:tailEnd/>
          </a:ln>
        </p:spPr>
      </p:pic>
      <p:pic>
        <p:nvPicPr>
          <p:cNvPr id="29707" name="Picture 11"/>
          <p:cNvPicPr>
            <a:picLocks noChangeAspect="1" noChangeArrowheads="1"/>
          </p:cNvPicPr>
          <p:nvPr/>
        </p:nvPicPr>
        <p:blipFill>
          <a:blip r:embed="rId5" cstate="print"/>
          <a:srcRect/>
          <a:stretch>
            <a:fillRect/>
          </a:stretch>
        </p:blipFill>
        <p:spPr bwMode="auto">
          <a:xfrm>
            <a:off x="6804248" y="188640"/>
            <a:ext cx="1833364" cy="569454"/>
          </a:xfrm>
          <a:prstGeom prst="rect">
            <a:avLst/>
          </a:prstGeom>
          <a:noFill/>
          <a:ln w="9525">
            <a:noFill/>
            <a:miter lim="800000"/>
            <a:headEnd/>
            <a:tailEnd/>
          </a:ln>
        </p:spPr>
      </p:pic>
      <p:sp>
        <p:nvSpPr>
          <p:cNvPr id="9" name="Textfeld 8"/>
          <p:cNvSpPr txBox="1"/>
          <p:nvPr/>
        </p:nvSpPr>
        <p:spPr>
          <a:xfrm>
            <a:off x="323528" y="2996952"/>
            <a:ext cx="8496944" cy="923330"/>
          </a:xfrm>
          <a:prstGeom prst="rect">
            <a:avLst/>
          </a:prstGeom>
          <a:noFill/>
        </p:spPr>
        <p:txBody>
          <a:bodyPr wrap="square" rtlCol="0">
            <a:spAutoFit/>
          </a:bodyPr>
          <a:lstStyle/>
          <a:p>
            <a:pPr algn="ctr"/>
            <a:r>
              <a:rPr lang="en-US">
                <a:solidFill>
                  <a:srgbClr val="002060"/>
                </a:solidFill>
                <a:latin typeface="+mn-lt"/>
              </a:rPr>
              <a:t>Different treatment of the same act in different Member States may lead to </a:t>
            </a:r>
            <a:r>
              <a:rPr lang="en-US" b="1">
                <a:solidFill>
                  <a:srgbClr val="002060"/>
                </a:solidFill>
                <a:latin typeface="+mn-lt"/>
              </a:rPr>
              <a:t>legal </a:t>
            </a:r>
            <a:r>
              <a:rPr lang="en-US" b="1" smtClean="0">
                <a:solidFill>
                  <a:srgbClr val="002060"/>
                </a:solidFill>
                <a:latin typeface="+mn-lt"/>
              </a:rPr>
              <a:t>uncertainty</a:t>
            </a:r>
            <a:r>
              <a:rPr lang="en-US" smtClean="0">
                <a:solidFill>
                  <a:srgbClr val="002060"/>
                </a:solidFill>
                <a:latin typeface="+mn-lt"/>
              </a:rPr>
              <a:t> with </a:t>
            </a:r>
            <a:r>
              <a:rPr lang="en-US">
                <a:solidFill>
                  <a:srgbClr val="002060"/>
                </a:solidFill>
                <a:latin typeface="+mn-lt"/>
              </a:rPr>
              <a:t>regard to what is permitted under the exception, especially when teaching and </a:t>
            </a:r>
            <a:r>
              <a:rPr lang="en-US" smtClean="0">
                <a:solidFill>
                  <a:srgbClr val="002060"/>
                </a:solidFill>
                <a:latin typeface="+mn-lt"/>
              </a:rPr>
              <a:t>research are </a:t>
            </a:r>
            <a:r>
              <a:rPr lang="en-US">
                <a:solidFill>
                  <a:srgbClr val="002060"/>
                </a:solidFill>
                <a:latin typeface="+mn-lt"/>
              </a:rPr>
              <a:t>carried out within </a:t>
            </a:r>
            <a:r>
              <a:rPr lang="en-US" b="1">
                <a:solidFill>
                  <a:srgbClr val="002060"/>
                </a:solidFill>
                <a:latin typeface="+mn-lt"/>
              </a:rPr>
              <a:t>a transnational </a:t>
            </a:r>
            <a:r>
              <a:rPr lang="en-US" b="1" smtClean="0">
                <a:solidFill>
                  <a:srgbClr val="002060"/>
                </a:solidFill>
                <a:latin typeface="+mn-lt"/>
              </a:rPr>
              <a:t>framework</a:t>
            </a:r>
            <a:endParaRPr lang="de-DE" b="1">
              <a:solidFill>
                <a:srgbClr val="002060"/>
              </a:solidFill>
              <a:latin typeface="+mn-lt"/>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4"/>
          <p:cNvSpPr txBox="1"/>
          <p:nvPr/>
        </p:nvSpPr>
        <p:spPr>
          <a:xfrm>
            <a:off x="323528" y="6259513"/>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a:solidFill>
                <a:srgbClr val="002060"/>
              </a:solidFill>
              <a:latin typeface="+mj-lt"/>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2B975993-3226-43A5-BF3E-B14BCA7B0450}" type="slidenum">
              <a:rPr lang="de-DE" sz="1400" kern="0">
                <a:solidFill>
                  <a:srgbClr val="002060"/>
                </a:solidFill>
                <a:latin typeface="+mj-lt"/>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36</a:t>
            </a:fld>
            <a:endParaRPr lang="de-DE" sz="1400" kern="0">
              <a:solidFill>
                <a:srgbClr val="002060"/>
              </a:solidFill>
              <a:latin typeface="+mj-lt"/>
              <a:ea typeface="Arial Unicode MS" pitchFamily="2"/>
              <a:cs typeface="Tahoma" pitchFamily="2"/>
            </a:endParaRPr>
          </a:p>
        </p:txBody>
      </p:sp>
      <p:pic>
        <p:nvPicPr>
          <p:cNvPr id="29705" name="Picture 9"/>
          <p:cNvPicPr>
            <a:picLocks noChangeAspect="1" noChangeArrowheads="1"/>
          </p:cNvPicPr>
          <p:nvPr/>
        </p:nvPicPr>
        <p:blipFill>
          <a:blip r:embed="rId3" cstate="print"/>
          <a:srcRect/>
          <a:stretch>
            <a:fillRect/>
          </a:stretch>
        </p:blipFill>
        <p:spPr bwMode="auto">
          <a:xfrm>
            <a:off x="107504" y="692696"/>
            <a:ext cx="1440160" cy="979781"/>
          </a:xfrm>
          <a:prstGeom prst="rect">
            <a:avLst/>
          </a:prstGeom>
          <a:noFill/>
          <a:ln w="9525">
            <a:noFill/>
            <a:miter lim="800000"/>
            <a:headEnd/>
            <a:tailEnd/>
          </a:ln>
        </p:spPr>
      </p:pic>
      <p:sp>
        <p:nvSpPr>
          <p:cNvPr id="10" name="Textfeld 9"/>
          <p:cNvSpPr txBox="1"/>
          <p:nvPr/>
        </p:nvSpPr>
        <p:spPr>
          <a:xfrm>
            <a:off x="323528" y="1772816"/>
            <a:ext cx="8496944" cy="584775"/>
          </a:xfrm>
          <a:prstGeom prst="rect">
            <a:avLst/>
          </a:prstGeom>
          <a:noFill/>
        </p:spPr>
        <p:txBody>
          <a:bodyPr wrap="square" rtlCol="0">
            <a:spAutoFit/>
          </a:bodyPr>
          <a:lstStyle/>
          <a:p>
            <a:pPr marL="361950" indent="-361950"/>
            <a:r>
              <a:rPr lang="de-DE" sz="1600" dirty="0" smtClean="0">
                <a:solidFill>
                  <a:srgbClr val="002060"/>
                </a:solidFill>
                <a:latin typeface="+mj-lt"/>
              </a:rPr>
              <a:t>(19) </a:t>
            </a:r>
            <a:r>
              <a:rPr lang="en-US" sz="1600" b="1" dirty="0">
                <a:solidFill>
                  <a:srgbClr val="002060"/>
                </a:solidFill>
                <a:latin typeface="+mj-lt"/>
              </a:rPr>
              <a:t>Should the scientific and research community enter into licensing schemes </a:t>
            </a:r>
            <a:r>
              <a:rPr lang="en-US" sz="1600" b="1" dirty="0" smtClean="0">
                <a:solidFill>
                  <a:srgbClr val="002060"/>
                </a:solidFill>
                <a:latin typeface="+mj-lt"/>
              </a:rPr>
              <a:t>with publishers </a:t>
            </a:r>
            <a:r>
              <a:rPr lang="en-US" sz="1600" b="1" dirty="0">
                <a:solidFill>
                  <a:srgbClr val="002060"/>
                </a:solidFill>
                <a:latin typeface="+mj-lt"/>
              </a:rPr>
              <a:t>in order to increase access to works for teaching or </a:t>
            </a:r>
            <a:r>
              <a:rPr lang="en-US" sz="1600" b="1" dirty="0" smtClean="0">
                <a:solidFill>
                  <a:srgbClr val="002060"/>
                </a:solidFill>
                <a:latin typeface="+mj-lt"/>
              </a:rPr>
              <a:t>research purposes</a:t>
            </a:r>
            <a:r>
              <a:rPr lang="en-US" sz="1600" b="1" dirty="0">
                <a:solidFill>
                  <a:srgbClr val="002060"/>
                </a:solidFill>
                <a:latin typeface="+mj-lt"/>
              </a:rPr>
              <a:t>? </a:t>
            </a:r>
            <a:r>
              <a:rPr lang="en-US" sz="1600" b="1" dirty="0" smtClean="0">
                <a:solidFill>
                  <a:srgbClr val="002060"/>
                </a:solidFill>
                <a:latin typeface="+mj-lt"/>
              </a:rPr>
              <a:t>…</a:t>
            </a:r>
            <a:endParaRPr lang="de-DE" sz="1600" dirty="0">
              <a:solidFill>
                <a:srgbClr val="002060"/>
              </a:solidFill>
              <a:latin typeface="+mj-lt"/>
            </a:endParaRPr>
          </a:p>
        </p:txBody>
      </p:sp>
      <p:sp>
        <p:nvSpPr>
          <p:cNvPr id="11" name="Textfeld 10"/>
          <p:cNvSpPr txBox="1"/>
          <p:nvPr/>
        </p:nvSpPr>
        <p:spPr>
          <a:xfrm>
            <a:off x="323528" y="5742561"/>
            <a:ext cx="7560840" cy="307777"/>
          </a:xfrm>
          <a:prstGeom prst="rect">
            <a:avLst/>
          </a:prstGeom>
          <a:noFill/>
        </p:spPr>
        <p:txBody>
          <a:bodyPr wrap="square" rtlCol="0">
            <a:spAutoFit/>
          </a:bodyPr>
          <a:lstStyle/>
          <a:p>
            <a:r>
              <a:rPr lang="de-DE" sz="1400" smtClean="0">
                <a:solidFill>
                  <a:srgbClr val="002060"/>
                </a:solidFill>
                <a:latin typeface="+mj-lt"/>
              </a:rPr>
              <a:t>http://ec.europa.eu/internal_market/copyright/docs/copyright-infso/greenpaper_en.pdf</a:t>
            </a:r>
            <a:endParaRPr lang="de-DE" sz="1400">
              <a:solidFill>
                <a:srgbClr val="002060"/>
              </a:solidFill>
              <a:latin typeface="+mj-lt"/>
            </a:endParaRPr>
          </a:p>
        </p:txBody>
      </p:sp>
      <p:pic>
        <p:nvPicPr>
          <p:cNvPr id="29706" name="Picture 10"/>
          <p:cNvPicPr>
            <a:picLocks noChangeAspect="1" noChangeArrowheads="1"/>
          </p:cNvPicPr>
          <p:nvPr/>
        </p:nvPicPr>
        <p:blipFill>
          <a:blip r:embed="rId4" cstate="print"/>
          <a:srcRect/>
          <a:stretch>
            <a:fillRect/>
          </a:stretch>
        </p:blipFill>
        <p:spPr bwMode="auto">
          <a:xfrm>
            <a:off x="1691680" y="116632"/>
            <a:ext cx="5334000" cy="1381125"/>
          </a:xfrm>
          <a:prstGeom prst="rect">
            <a:avLst/>
          </a:prstGeom>
          <a:noFill/>
          <a:ln w="9525">
            <a:noFill/>
            <a:miter lim="800000"/>
            <a:headEnd/>
            <a:tailEnd/>
          </a:ln>
        </p:spPr>
      </p:pic>
      <p:pic>
        <p:nvPicPr>
          <p:cNvPr id="29707" name="Picture 11"/>
          <p:cNvPicPr>
            <a:picLocks noChangeAspect="1" noChangeArrowheads="1"/>
          </p:cNvPicPr>
          <p:nvPr/>
        </p:nvPicPr>
        <p:blipFill>
          <a:blip r:embed="rId5" cstate="print"/>
          <a:srcRect/>
          <a:stretch>
            <a:fillRect/>
          </a:stretch>
        </p:blipFill>
        <p:spPr bwMode="auto">
          <a:xfrm>
            <a:off x="6804248" y="188640"/>
            <a:ext cx="1833364" cy="569454"/>
          </a:xfrm>
          <a:prstGeom prst="rect">
            <a:avLst/>
          </a:prstGeom>
          <a:noFill/>
          <a:ln w="9525">
            <a:noFill/>
            <a:miter lim="800000"/>
            <a:headEnd/>
            <a:tailEnd/>
          </a:ln>
        </p:spPr>
      </p:pic>
      <p:sp>
        <p:nvSpPr>
          <p:cNvPr id="9" name="Textfeld 8"/>
          <p:cNvSpPr txBox="1"/>
          <p:nvPr/>
        </p:nvSpPr>
        <p:spPr>
          <a:xfrm>
            <a:off x="3275856" y="1412776"/>
            <a:ext cx="1800200" cy="369332"/>
          </a:xfrm>
          <a:prstGeom prst="rect">
            <a:avLst/>
          </a:prstGeom>
          <a:noFill/>
        </p:spPr>
        <p:txBody>
          <a:bodyPr wrap="square" rtlCol="0">
            <a:spAutoFit/>
          </a:bodyPr>
          <a:lstStyle/>
          <a:p>
            <a:pPr algn="ctr"/>
            <a:r>
              <a:rPr lang="de-DE" b="1" dirty="0" smtClean="0">
                <a:solidFill>
                  <a:srgbClr val="002060"/>
                </a:solidFill>
                <a:latin typeface="+mj-lt"/>
              </a:rPr>
              <a:t>Questions</a:t>
            </a:r>
            <a:endParaRPr lang="de-DE" b="1" dirty="0">
              <a:solidFill>
                <a:srgbClr val="002060"/>
              </a:solidFill>
              <a:latin typeface="+mj-lt"/>
            </a:endParaRPr>
          </a:p>
        </p:txBody>
      </p:sp>
      <p:sp>
        <p:nvSpPr>
          <p:cNvPr id="12" name="Textfeld 11"/>
          <p:cNvSpPr txBox="1"/>
          <p:nvPr/>
        </p:nvSpPr>
        <p:spPr>
          <a:xfrm>
            <a:off x="323528" y="2566765"/>
            <a:ext cx="8496944" cy="584775"/>
          </a:xfrm>
          <a:prstGeom prst="rect">
            <a:avLst/>
          </a:prstGeom>
          <a:noFill/>
        </p:spPr>
        <p:txBody>
          <a:bodyPr wrap="square" rtlCol="0">
            <a:spAutoFit/>
          </a:bodyPr>
          <a:lstStyle/>
          <a:p>
            <a:pPr marL="361950" indent="-361950"/>
            <a:r>
              <a:rPr lang="de-DE" sz="1600" smtClean="0">
                <a:solidFill>
                  <a:srgbClr val="002060"/>
                </a:solidFill>
                <a:latin typeface="+mj-lt"/>
              </a:rPr>
              <a:t>(20) </a:t>
            </a:r>
            <a:r>
              <a:rPr lang="en-US" sz="1600" b="1">
                <a:solidFill>
                  <a:srgbClr val="002060"/>
                </a:solidFill>
                <a:latin typeface="+mj-lt"/>
              </a:rPr>
              <a:t>Should the teaching and research exception be clarified so as to </a:t>
            </a:r>
            <a:r>
              <a:rPr lang="en-US" sz="1600" b="1" smtClean="0">
                <a:solidFill>
                  <a:srgbClr val="002060"/>
                </a:solidFill>
                <a:latin typeface="+mj-lt"/>
              </a:rPr>
              <a:t>accommodate modern </a:t>
            </a:r>
            <a:r>
              <a:rPr lang="en-US" sz="1600" b="1">
                <a:solidFill>
                  <a:srgbClr val="002060"/>
                </a:solidFill>
                <a:latin typeface="+mj-lt"/>
              </a:rPr>
              <a:t>forms of distance learning?</a:t>
            </a:r>
            <a:endParaRPr lang="de-DE" sz="1600">
              <a:solidFill>
                <a:srgbClr val="002060"/>
              </a:solidFill>
              <a:latin typeface="+mj-lt"/>
            </a:endParaRPr>
          </a:p>
        </p:txBody>
      </p:sp>
      <p:sp>
        <p:nvSpPr>
          <p:cNvPr id="13" name="Textfeld 12"/>
          <p:cNvSpPr txBox="1"/>
          <p:nvPr/>
        </p:nvSpPr>
        <p:spPr>
          <a:xfrm>
            <a:off x="323528" y="3360714"/>
            <a:ext cx="8496944" cy="584775"/>
          </a:xfrm>
          <a:prstGeom prst="rect">
            <a:avLst/>
          </a:prstGeom>
          <a:noFill/>
        </p:spPr>
        <p:txBody>
          <a:bodyPr wrap="square" rtlCol="0">
            <a:spAutoFit/>
          </a:bodyPr>
          <a:lstStyle/>
          <a:p>
            <a:pPr marL="361950" indent="-361950"/>
            <a:r>
              <a:rPr lang="de-DE" sz="1600" smtClean="0">
                <a:solidFill>
                  <a:srgbClr val="002060"/>
                </a:solidFill>
                <a:latin typeface="+mj-lt"/>
              </a:rPr>
              <a:t>(21) </a:t>
            </a:r>
            <a:r>
              <a:rPr lang="en-US" sz="1600" b="1">
                <a:solidFill>
                  <a:srgbClr val="002060"/>
                </a:solidFill>
                <a:latin typeface="+mj-lt"/>
              </a:rPr>
              <a:t>Should there be a clarification that the teaching and research exception </a:t>
            </a:r>
            <a:r>
              <a:rPr lang="en-US" sz="1600" b="1" smtClean="0">
                <a:solidFill>
                  <a:srgbClr val="002060"/>
                </a:solidFill>
                <a:latin typeface="+mj-lt"/>
              </a:rPr>
              <a:t>covers not </a:t>
            </a:r>
            <a:r>
              <a:rPr lang="en-US" sz="1600" b="1">
                <a:solidFill>
                  <a:srgbClr val="002060"/>
                </a:solidFill>
                <a:latin typeface="+mj-lt"/>
              </a:rPr>
              <a:t>only material used in classrooms or educational facilities, but also use </a:t>
            </a:r>
            <a:r>
              <a:rPr lang="en-US" sz="1600" b="1" smtClean="0">
                <a:solidFill>
                  <a:srgbClr val="002060"/>
                </a:solidFill>
                <a:latin typeface="+mj-lt"/>
              </a:rPr>
              <a:t>of works </a:t>
            </a:r>
            <a:r>
              <a:rPr lang="en-US" sz="1600" b="1">
                <a:solidFill>
                  <a:srgbClr val="002060"/>
                </a:solidFill>
                <a:latin typeface="+mj-lt"/>
              </a:rPr>
              <a:t>at home for study?</a:t>
            </a:r>
            <a:endParaRPr lang="de-DE" sz="1600">
              <a:solidFill>
                <a:srgbClr val="002060"/>
              </a:solidFill>
              <a:latin typeface="+mj-lt"/>
            </a:endParaRPr>
          </a:p>
        </p:txBody>
      </p:sp>
      <p:sp>
        <p:nvSpPr>
          <p:cNvPr id="15" name="Textfeld 14"/>
          <p:cNvSpPr txBox="1"/>
          <p:nvPr/>
        </p:nvSpPr>
        <p:spPr>
          <a:xfrm>
            <a:off x="323528" y="4154663"/>
            <a:ext cx="8496944" cy="584775"/>
          </a:xfrm>
          <a:prstGeom prst="rect">
            <a:avLst/>
          </a:prstGeom>
          <a:noFill/>
        </p:spPr>
        <p:txBody>
          <a:bodyPr wrap="square" rtlCol="0">
            <a:spAutoFit/>
          </a:bodyPr>
          <a:lstStyle/>
          <a:p>
            <a:pPr marL="361950" indent="-361950"/>
            <a:r>
              <a:rPr lang="de-DE" sz="1600" dirty="0" smtClean="0">
                <a:solidFill>
                  <a:srgbClr val="002060"/>
                </a:solidFill>
                <a:latin typeface="+mj-lt"/>
              </a:rPr>
              <a:t>(22) </a:t>
            </a:r>
            <a:r>
              <a:rPr lang="en-US" sz="1600" b="1" dirty="0">
                <a:solidFill>
                  <a:srgbClr val="002060"/>
                </a:solidFill>
                <a:latin typeface="+mj-lt"/>
              </a:rPr>
              <a:t>Should there be mandatory minimum rules as to the length of the excerpts </a:t>
            </a:r>
            <a:r>
              <a:rPr lang="en-US" sz="1600" b="1" dirty="0" smtClean="0">
                <a:solidFill>
                  <a:srgbClr val="002060"/>
                </a:solidFill>
                <a:latin typeface="+mj-lt"/>
              </a:rPr>
              <a:t>from works </a:t>
            </a:r>
            <a:r>
              <a:rPr lang="en-US" sz="1600" b="1" dirty="0">
                <a:solidFill>
                  <a:srgbClr val="002060"/>
                </a:solidFill>
                <a:latin typeface="+mj-lt"/>
              </a:rPr>
              <a:t>which can be reproduced or made available for teaching and </a:t>
            </a:r>
            <a:r>
              <a:rPr lang="en-US" sz="1600" b="1" dirty="0" smtClean="0">
                <a:solidFill>
                  <a:srgbClr val="002060"/>
                </a:solidFill>
                <a:latin typeface="+mj-lt"/>
              </a:rPr>
              <a:t>research </a:t>
            </a:r>
            <a:r>
              <a:rPr lang="de-DE" sz="1600" b="1" dirty="0" err="1" smtClean="0">
                <a:solidFill>
                  <a:srgbClr val="002060"/>
                </a:solidFill>
                <a:latin typeface="+mj-lt"/>
              </a:rPr>
              <a:t>purposes</a:t>
            </a:r>
            <a:r>
              <a:rPr lang="de-DE" sz="1600" b="1" dirty="0">
                <a:solidFill>
                  <a:srgbClr val="002060"/>
                </a:solidFill>
                <a:latin typeface="+mj-lt"/>
              </a:rPr>
              <a:t>?</a:t>
            </a:r>
            <a:endParaRPr lang="de-DE" sz="1600" dirty="0">
              <a:solidFill>
                <a:srgbClr val="002060"/>
              </a:solidFill>
              <a:latin typeface="+mj-lt"/>
            </a:endParaRPr>
          </a:p>
        </p:txBody>
      </p:sp>
      <p:sp>
        <p:nvSpPr>
          <p:cNvPr id="16" name="Textfeld 15"/>
          <p:cNvSpPr txBox="1"/>
          <p:nvPr/>
        </p:nvSpPr>
        <p:spPr>
          <a:xfrm>
            <a:off x="323528" y="4948612"/>
            <a:ext cx="8496944" cy="584775"/>
          </a:xfrm>
          <a:prstGeom prst="rect">
            <a:avLst/>
          </a:prstGeom>
          <a:noFill/>
        </p:spPr>
        <p:txBody>
          <a:bodyPr wrap="square" rtlCol="0">
            <a:spAutoFit/>
          </a:bodyPr>
          <a:lstStyle/>
          <a:p>
            <a:pPr marL="361950" indent="-361950"/>
            <a:r>
              <a:rPr lang="de-DE" sz="1600" dirty="0" smtClean="0">
                <a:solidFill>
                  <a:srgbClr val="002060"/>
                </a:solidFill>
                <a:latin typeface="+mj-lt"/>
              </a:rPr>
              <a:t>(23) </a:t>
            </a:r>
            <a:r>
              <a:rPr lang="en-US" sz="1600" b="1" dirty="0">
                <a:solidFill>
                  <a:srgbClr val="002060"/>
                </a:solidFill>
                <a:latin typeface="+mj-lt"/>
              </a:rPr>
              <a:t>Should there be a mandatory minimum requirement that the exception </a:t>
            </a:r>
            <a:r>
              <a:rPr lang="en-US" sz="1600" b="1" dirty="0" smtClean="0">
                <a:solidFill>
                  <a:srgbClr val="002060"/>
                </a:solidFill>
                <a:latin typeface="+mj-lt"/>
              </a:rPr>
              <a:t>covers </a:t>
            </a:r>
            <a:r>
              <a:rPr lang="de-DE" sz="1600" b="1" dirty="0" err="1" smtClean="0">
                <a:solidFill>
                  <a:srgbClr val="002060"/>
                </a:solidFill>
                <a:latin typeface="+mj-lt"/>
              </a:rPr>
              <a:t>both</a:t>
            </a:r>
            <a:r>
              <a:rPr lang="de-DE" sz="1600" b="1" dirty="0" smtClean="0">
                <a:solidFill>
                  <a:srgbClr val="002060"/>
                </a:solidFill>
                <a:latin typeface="+mj-lt"/>
              </a:rPr>
              <a:t> </a:t>
            </a:r>
            <a:r>
              <a:rPr lang="de-DE" sz="1600" b="1" dirty="0" err="1">
                <a:solidFill>
                  <a:srgbClr val="002060"/>
                </a:solidFill>
                <a:latin typeface="+mj-lt"/>
              </a:rPr>
              <a:t>teaching</a:t>
            </a:r>
            <a:r>
              <a:rPr lang="de-DE" sz="1600" b="1" dirty="0">
                <a:solidFill>
                  <a:srgbClr val="002060"/>
                </a:solidFill>
                <a:latin typeface="+mj-lt"/>
              </a:rPr>
              <a:t> and </a:t>
            </a:r>
            <a:r>
              <a:rPr lang="de-DE" sz="1600" b="1" dirty="0" err="1">
                <a:solidFill>
                  <a:srgbClr val="002060"/>
                </a:solidFill>
                <a:latin typeface="+mj-lt"/>
              </a:rPr>
              <a:t>research</a:t>
            </a:r>
            <a:r>
              <a:rPr lang="de-DE" sz="1600" b="1" dirty="0">
                <a:solidFill>
                  <a:srgbClr val="002060"/>
                </a:solidFill>
                <a:latin typeface="+mj-lt"/>
              </a:rPr>
              <a:t>?</a:t>
            </a:r>
            <a:endParaRPr lang="de-DE" sz="1600" dirty="0">
              <a:solidFill>
                <a:srgbClr val="002060"/>
              </a:solidFill>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5" grpId="0"/>
      <p:bldP spid="1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4"/>
          <p:cNvSpPr txBox="1"/>
          <p:nvPr/>
        </p:nvSpPr>
        <p:spPr>
          <a:xfrm>
            <a:off x="8269288" y="6259513"/>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a:solidFill>
                <a:srgbClr val="002060"/>
              </a:solidFill>
              <a:latin typeface="+mn-lt"/>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2B975993-3226-43A5-BF3E-B14BCA7B0450}" type="slidenum">
              <a:rPr lang="de-DE" sz="1400" kern="0">
                <a:solidFill>
                  <a:srgbClr val="002060"/>
                </a:solidFill>
                <a:latin typeface="+mn-lt"/>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37</a:t>
            </a:fld>
            <a:endParaRPr lang="de-DE" sz="1400" kern="0">
              <a:solidFill>
                <a:srgbClr val="002060"/>
              </a:solidFill>
              <a:latin typeface="+mn-lt"/>
              <a:ea typeface="Arial Unicode MS" pitchFamily="2"/>
              <a:cs typeface="Tahoma" pitchFamily="2"/>
            </a:endParaRPr>
          </a:p>
        </p:txBody>
      </p:sp>
      <p:pic>
        <p:nvPicPr>
          <p:cNvPr id="29705" name="Picture 9"/>
          <p:cNvPicPr>
            <a:picLocks noChangeAspect="1" noChangeArrowheads="1"/>
          </p:cNvPicPr>
          <p:nvPr/>
        </p:nvPicPr>
        <p:blipFill>
          <a:blip r:embed="rId3" cstate="print"/>
          <a:srcRect/>
          <a:stretch>
            <a:fillRect/>
          </a:stretch>
        </p:blipFill>
        <p:spPr bwMode="auto">
          <a:xfrm>
            <a:off x="107504" y="692696"/>
            <a:ext cx="1440160" cy="979781"/>
          </a:xfrm>
          <a:prstGeom prst="rect">
            <a:avLst/>
          </a:prstGeom>
          <a:noFill/>
          <a:ln w="9525">
            <a:noFill/>
            <a:miter lim="800000"/>
            <a:headEnd/>
            <a:tailEnd/>
          </a:ln>
        </p:spPr>
      </p:pic>
      <p:sp>
        <p:nvSpPr>
          <p:cNvPr id="11" name="Textfeld 10"/>
          <p:cNvSpPr txBox="1"/>
          <p:nvPr/>
        </p:nvSpPr>
        <p:spPr>
          <a:xfrm>
            <a:off x="611560" y="5949280"/>
            <a:ext cx="7560840" cy="307777"/>
          </a:xfrm>
          <a:prstGeom prst="rect">
            <a:avLst/>
          </a:prstGeom>
          <a:noFill/>
        </p:spPr>
        <p:txBody>
          <a:bodyPr wrap="square" rtlCol="0">
            <a:spAutoFit/>
          </a:bodyPr>
          <a:lstStyle/>
          <a:p>
            <a:pPr algn="ctr"/>
            <a:r>
              <a:rPr lang="en-US" sz="1400" err="1">
                <a:solidFill>
                  <a:srgbClr val="002060"/>
                </a:solidFill>
                <a:latin typeface="+mn-lt"/>
              </a:rPr>
              <a:t>Gowers</a:t>
            </a:r>
            <a:r>
              <a:rPr lang="en-US" sz="1400">
                <a:solidFill>
                  <a:srgbClr val="002060"/>
                </a:solidFill>
                <a:latin typeface="+mn-lt"/>
              </a:rPr>
              <a:t> Review of Intellectual Property 2006, </a:t>
            </a:r>
            <a:r>
              <a:rPr lang="en-US" sz="1400" err="1">
                <a:solidFill>
                  <a:srgbClr val="002060"/>
                </a:solidFill>
                <a:latin typeface="+mn-lt"/>
              </a:rPr>
              <a:t>para</a:t>
            </a:r>
            <a:r>
              <a:rPr lang="en-US" sz="1400">
                <a:solidFill>
                  <a:srgbClr val="002060"/>
                </a:solidFill>
                <a:latin typeface="+mn-lt"/>
              </a:rPr>
              <a:t>. 4.15</a:t>
            </a:r>
            <a:endParaRPr lang="de-DE" sz="1400">
              <a:solidFill>
                <a:srgbClr val="002060"/>
              </a:solidFill>
              <a:latin typeface="+mn-lt"/>
            </a:endParaRPr>
          </a:p>
        </p:txBody>
      </p:sp>
      <p:pic>
        <p:nvPicPr>
          <p:cNvPr id="29706" name="Picture 10"/>
          <p:cNvPicPr>
            <a:picLocks noChangeAspect="1" noChangeArrowheads="1"/>
          </p:cNvPicPr>
          <p:nvPr/>
        </p:nvPicPr>
        <p:blipFill>
          <a:blip r:embed="rId4" cstate="print"/>
          <a:srcRect/>
          <a:stretch>
            <a:fillRect/>
          </a:stretch>
        </p:blipFill>
        <p:spPr bwMode="auto">
          <a:xfrm>
            <a:off x="1691680" y="116632"/>
            <a:ext cx="5334000" cy="1381125"/>
          </a:xfrm>
          <a:prstGeom prst="rect">
            <a:avLst/>
          </a:prstGeom>
          <a:noFill/>
          <a:ln w="9525">
            <a:noFill/>
            <a:miter lim="800000"/>
            <a:headEnd/>
            <a:tailEnd/>
          </a:ln>
        </p:spPr>
      </p:pic>
      <p:pic>
        <p:nvPicPr>
          <p:cNvPr id="29707" name="Picture 11"/>
          <p:cNvPicPr>
            <a:picLocks noChangeAspect="1" noChangeArrowheads="1"/>
          </p:cNvPicPr>
          <p:nvPr/>
        </p:nvPicPr>
        <p:blipFill>
          <a:blip r:embed="rId5" cstate="print"/>
          <a:srcRect/>
          <a:stretch>
            <a:fillRect/>
          </a:stretch>
        </p:blipFill>
        <p:spPr bwMode="auto">
          <a:xfrm>
            <a:off x="6804248" y="188640"/>
            <a:ext cx="1833364" cy="569454"/>
          </a:xfrm>
          <a:prstGeom prst="rect">
            <a:avLst/>
          </a:prstGeom>
          <a:noFill/>
          <a:ln w="9525">
            <a:noFill/>
            <a:miter lim="800000"/>
            <a:headEnd/>
            <a:tailEnd/>
          </a:ln>
        </p:spPr>
      </p:pic>
      <p:sp>
        <p:nvSpPr>
          <p:cNvPr id="14" name="Textfeld 13"/>
          <p:cNvSpPr txBox="1"/>
          <p:nvPr/>
        </p:nvSpPr>
        <p:spPr>
          <a:xfrm>
            <a:off x="323528" y="2204864"/>
            <a:ext cx="8496944" cy="2062103"/>
          </a:xfrm>
          <a:prstGeom prst="rect">
            <a:avLst/>
          </a:prstGeom>
          <a:noFill/>
        </p:spPr>
        <p:txBody>
          <a:bodyPr wrap="square" rtlCol="0">
            <a:spAutoFit/>
          </a:bodyPr>
          <a:lstStyle/>
          <a:p>
            <a:pPr algn="ctr"/>
            <a:r>
              <a:rPr lang="en-US">
                <a:solidFill>
                  <a:srgbClr val="002060"/>
                </a:solidFill>
                <a:latin typeface="+mn-lt"/>
              </a:rPr>
              <a:t>Therefore, there have been calls to introduce a </a:t>
            </a:r>
            <a:r>
              <a:rPr lang="en-US" sz="2800" b="1">
                <a:solidFill>
                  <a:srgbClr val="002060"/>
                </a:solidFill>
                <a:latin typeface="+mn-lt"/>
              </a:rPr>
              <a:t>mandatory exception for teaching </a:t>
            </a:r>
            <a:r>
              <a:rPr lang="en-US" sz="2800" b="1" smtClean="0">
                <a:solidFill>
                  <a:srgbClr val="002060"/>
                </a:solidFill>
                <a:latin typeface="+mn-lt"/>
              </a:rPr>
              <a:t>and scientific </a:t>
            </a:r>
            <a:r>
              <a:rPr lang="en-US" sz="2800" b="1">
                <a:solidFill>
                  <a:srgbClr val="002060"/>
                </a:solidFill>
                <a:latin typeface="+mn-lt"/>
              </a:rPr>
              <a:t>research</a:t>
            </a:r>
            <a:r>
              <a:rPr lang="en-US">
                <a:solidFill>
                  <a:srgbClr val="002060"/>
                </a:solidFill>
                <a:latin typeface="+mn-lt"/>
              </a:rPr>
              <a:t>, with a clearly defined scope in the Directive. </a:t>
            </a:r>
            <a:r>
              <a:rPr lang="en-US" smtClean="0">
                <a:solidFill>
                  <a:srgbClr val="002060"/>
                </a:solidFill>
                <a:latin typeface="+mn-lt"/>
              </a:rPr>
              <a:t/>
            </a:r>
            <a:br>
              <a:rPr lang="en-US" smtClean="0">
                <a:solidFill>
                  <a:srgbClr val="002060"/>
                </a:solidFill>
                <a:latin typeface="+mn-lt"/>
              </a:rPr>
            </a:br>
            <a:endParaRPr lang="en-US" smtClean="0">
              <a:solidFill>
                <a:srgbClr val="002060"/>
              </a:solidFill>
              <a:latin typeface="+mn-lt"/>
            </a:endParaRPr>
          </a:p>
          <a:p>
            <a:pPr algn="ctr"/>
            <a:r>
              <a:rPr lang="en-US" smtClean="0">
                <a:solidFill>
                  <a:srgbClr val="002060"/>
                </a:solidFill>
                <a:latin typeface="+mn-lt"/>
              </a:rPr>
              <a:t>For </a:t>
            </a:r>
            <a:r>
              <a:rPr lang="en-US">
                <a:solidFill>
                  <a:srgbClr val="002060"/>
                </a:solidFill>
                <a:latin typeface="+mn-lt"/>
              </a:rPr>
              <a:t>example, the </a:t>
            </a:r>
            <a:r>
              <a:rPr lang="en-US" b="1" err="1" smtClean="0">
                <a:solidFill>
                  <a:srgbClr val="002060"/>
                </a:solidFill>
                <a:latin typeface="+mn-lt"/>
              </a:rPr>
              <a:t>Gowers</a:t>
            </a:r>
            <a:r>
              <a:rPr lang="en-US" b="1" smtClean="0">
                <a:solidFill>
                  <a:srgbClr val="002060"/>
                </a:solidFill>
                <a:latin typeface="+mn-lt"/>
              </a:rPr>
              <a:t> Review </a:t>
            </a:r>
            <a:r>
              <a:rPr lang="en-US">
                <a:solidFill>
                  <a:srgbClr val="002060"/>
                </a:solidFill>
                <a:latin typeface="+mn-lt"/>
              </a:rPr>
              <a:t>recommends that the educational exception </a:t>
            </a:r>
            <a:r>
              <a:rPr lang="en-US" b="1">
                <a:solidFill>
                  <a:srgbClr val="002060"/>
                </a:solidFill>
                <a:latin typeface="+mn-lt"/>
              </a:rPr>
              <a:t>"should be defined by category of use </a:t>
            </a:r>
            <a:r>
              <a:rPr lang="en-US" b="1" smtClean="0">
                <a:solidFill>
                  <a:srgbClr val="002060"/>
                </a:solidFill>
                <a:latin typeface="+mn-lt"/>
              </a:rPr>
              <a:t>and activity </a:t>
            </a:r>
            <a:r>
              <a:rPr lang="en-US" b="1">
                <a:solidFill>
                  <a:srgbClr val="002060"/>
                </a:solidFill>
                <a:latin typeface="+mn-lt"/>
              </a:rPr>
              <a:t>and not by media or location''</a:t>
            </a:r>
            <a:r>
              <a:rPr lang="en-US">
                <a:solidFill>
                  <a:srgbClr val="002060"/>
                </a:solidFill>
                <a:latin typeface="+mn-lt"/>
              </a:rPr>
              <a:t>.</a:t>
            </a:r>
            <a:endParaRPr lang="de-DE">
              <a:solidFill>
                <a:srgbClr val="002060"/>
              </a:solidFill>
              <a:latin typeface="+mn-lt"/>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4"/>
          <p:cNvSpPr txBox="1"/>
          <p:nvPr/>
        </p:nvSpPr>
        <p:spPr>
          <a:xfrm>
            <a:off x="8269288" y="6259513"/>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a:solidFill>
                <a:srgbClr val="002060"/>
              </a:solidFill>
              <a:latin typeface="+mn-lt"/>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2B975993-3226-43A5-BF3E-B14BCA7B0450}" type="slidenum">
              <a:rPr lang="de-DE" sz="1400" kern="0">
                <a:solidFill>
                  <a:srgbClr val="002060"/>
                </a:solidFill>
                <a:latin typeface="+mn-lt"/>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38</a:t>
            </a:fld>
            <a:endParaRPr lang="de-DE" sz="1400" kern="0">
              <a:solidFill>
                <a:srgbClr val="002060"/>
              </a:solidFill>
              <a:latin typeface="+mn-lt"/>
              <a:ea typeface="Arial Unicode MS" pitchFamily="2"/>
              <a:cs typeface="Tahoma" pitchFamily="2"/>
            </a:endParaRPr>
          </a:p>
        </p:txBody>
      </p:sp>
      <p:sp>
        <p:nvSpPr>
          <p:cNvPr id="12" name="Textfeld 11"/>
          <p:cNvSpPr txBox="1"/>
          <p:nvPr/>
        </p:nvSpPr>
        <p:spPr>
          <a:xfrm>
            <a:off x="1475656" y="476672"/>
            <a:ext cx="6480720" cy="646331"/>
          </a:xfrm>
          <a:prstGeom prst="rect">
            <a:avLst/>
          </a:prstGeom>
          <a:solidFill>
            <a:srgbClr val="002060"/>
          </a:solidFill>
        </p:spPr>
        <p:txBody>
          <a:bodyPr wrap="square" rtlCol="0">
            <a:spAutoFit/>
          </a:bodyPr>
          <a:lstStyle/>
          <a:p>
            <a:pPr algn="ctr"/>
            <a:r>
              <a:rPr lang="de-DE" sz="3600" smtClean="0">
                <a:solidFill>
                  <a:schemeClr val="bg1"/>
                </a:solidFill>
                <a:latin typeface="+mn-lt"/>
              </a:rPr>
              <a:t>New Thinking in the EU?</a:t>
            </a:r>
            <a:endParaRPr lang="de-DE" sz="3600">
              <a:solidFill>
                <a:schemeClr val="bg1"/>
              </a:solidFill>
              <a:latin typeface="+mn-lt"/>
            </a:endParaRPr>
          </a:p>
        </p:txBody>
      </p:sp>
      <p:pic>
        <p:nvPicPr>
          <p:cNvPr id="4098" name="Picture 2"/>
          <p:cNvPicPr>
            <a:picLocks noChangeAspect="1" noChangeArrowheads="1"/>
          </p:cNvPicPr>
          <p:nvPr/>
        </p:nvPicPr>
        <p:blipFill>
          <a:blip r:embed="rId3" cstate="print"/>
          <a:srcRect/>
          <a:stretch>
            <a:fillRect/>
          </a:stretch>
        </p:blipFill>
        <p:spPr bwMode="auto">
          <a:xfrm>
            <a:off x="107504" y="2060848"/>
            <a:ext cx="8939213" cy="2392363"/>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179512" y="1412777"/>
            <a:ext cx="3744416" cy="949356"/>
          </a:xfrm>
          <a:prstGeom prst="rect">
            <a:avLst/>
          </a:prstGeom>
          <a:noFill/>
          <a:ln w="9525">
            <a:noFill/>
            <a:miter lim="800000"/>
            <a:headEnd/>
            <a:tailEnd/>
          </a:ln>
        </p:spPr>
      </p:pic>
      <p:pic>
        <p:nvPicPr>
          <p:cNvPr id="4100" name="Picture 4"/>
          <p:cNvPicPr>
            <a:picLocks noChangeAspect="1" noChangeArrowheads="1"/>
          </p:cNvPicPr>
          <p:nvPr/>
        </p:nvPicPr>
        <p:blipFill>
          <a:blip r:embed="rId5" cstate="print"/>
          <a:srcRect/>
          <a:stretch>
            <a:fillRect/>
          </a:stretch>
        </p:blipFill>
        <p:spPr bwMode="auto">
          <a:xfrm>
            <a:off x="6012160" y="1412776"/>
            <a:ext cx="2827337" cy="822325"/>
          </a:xfrm>
          <a:prstGeom prst="rect">
            <a:avLst/>
          </a:prstGeom>
          <a:noFill/>
          <a:ln w="9525">
            <a:noFill/>
            <a:miter lim="800000"/>
            <a:headEnd/>
            <a:tailEnd/>
          </a:ln>
        </p:spPr>
      </p:pic>
      <p:sp>
        <p:nvSpPr>
          <p:cNvPr id="13" name="Textfeld 12"/>
          <p:cNvSpPr txBox="1"/>
          <p:nvPr/>
        </p:nvSpPr>
        <p:spPr>
          <a:xfrm>
            <a:off x="1115616" y="4509120"/>
            <a:ext cx="6912768" cy="369332"/>
          </a:xfrm>
          <a:prstGeom prst="rect">
            <a:avLst/>
          </a:prstGeom>
          <a:noFill/>
        </p:spPr>
        <p:txBody>
          <a:bodyPr wrap="square" rtlCol="0">
            <a:spAutoFit/>
          </a:bodyPr>
          <a:lstStyle/>
          <a:p>
            <a:r>
              <a:rPr lang="en-US" b="1" smtClean="0"/>
              <a:t>on access to and preservation of scientific information</a:t>
            </a:r>
            <a:endParaRPr lang="de-DE"/>
          </a:p>
        </p:txBody>
      </p:sp>
      <p:sp>
        <p:nvSpPr>
          <p:cNvPr id="14" name="Rechteck 13"/>
          <p:cNvSpPr/>
          <p:nvPr/>
        </p:nvSpPr>
        <p:spPr>
          <a:xfrm>
            <a:off x="107504" y="5733256"/>
            <a:ext cx="9036496" cy="461665"/>
          </a:xfrm>
          <a:prstGeom prst="rect">
            <a:avLst/>
          </a:prstGeom>
        </p:spPr>
        <p:txBody>
          <a:bodyPr wrap="square">
            <a:spAutoFit/>
          </a:bodyPr>
          <a:lstStyle/>
          <a:p>
            <a:r>
              <a:rPr lang="de-DE" sz="1200" smtClean="0"/>
              <a:t>http://ec.europa.eu/research/science-society/document_library/pdf_06/recommendation-access-and-preservation-scientific-information_en.pdf</a:t>
            </a:r>
            <a:endParaRPr lang="de-DE" sz="1200"/>
          </a:p>
        </p:txBody>
      </p:sp>
      <p:sp>
        <p:nvSpPr>
          <p:cNvPr id="15" name="Rechteck 14"/>
          <p:cNvSpPr/>
          <p:nvPr/>
        </p:nvSpPr>
        <p:spPr>
          <a:xfrm>
            <a:off x="107504" y="5229200"/>
            <a:ext cx="9036496" cy="461665"/>
          </a:xfrm>
          <a:prstGeom prst="rect">
            <a:avLst/>
          </a:prstGeom>
        </p:spPr>
        <p:txBody>
          <a:bodyPr wrap="square">
            <a:spAutoFit/>
          </a:bodyPr>
          <a:lstStyle/>
          <a:p>
            <a:r>
              <a:rPr lang="de-DE" sz="1200" smtClean="0"/>
              <a:t>http://medoanet.sciencesconf.org/conference/medoanet/pages/recommendation_access_and_preservation_scientific_information_fr_copie.pdf</a:t>
            </a:r>
            <a:endParaRPr lang="de-DE" sz="120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4"/>
          <p:cNvSpPr txBox="1"/>
          <p:nvPr/>
        </p:nvSpPr>
        <p:spPr>
          <a:xfrm>
            <a:off x="8269288" y="6259513"/>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a:solidFill>
                <a:srgbClr val="002060"/>
              </a:solidFill>
              <a:latin typeface="+mn-lt"/>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2B975993-3226-43A5-BF3E-B14BCA7B0450}" type="slidenum">
              <a:rPr lang="de-DE" sz="1400" kern="0">
                <a:solidFill>
                  <a:srgbClr val="002060"/>
                </a:solidFill>
                <a:latin typeface="+mn-lt"/>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39</a:t>
            </a:fld>
            <a:endParaRPr lang="de-DE" sz="1400" kern="0">
              <a:solidFill>
                <a:srgbClr val="002060"/>
              </a:solidFill>
              <a:latin typeface="+mn-lt"/>
              <a:ea typeface="Arial Unicode MS" pitchFamily="2"/>
              <a:cs typeface="Tahoma" pitchFamily="2"/>
            </a:endParaRPr>
          </a:p>
        </p:txBody>
      </p:sp>
      <p:sp>
        <p:nvSpPr>
          <p:cNvPr id="12" name="Textfeld 11"/>
          <p:cNvSpPr txBox="1"/>
          <p:nvPr/>
        </p:nvSpPr>
        <p:spPr>
          <a:xfrm>
            <a:off x="1475656" y="188640"/>
            <a:ext cx="6480720" cy="646331"/>
          </a:xfrm>
          <a:prstGeom prst="rect">
            <a:avLst/>
          </a:prstGeom>
          <a:solidFill>
            <a:srgbClr val="002060"/>
          </a:solidFill>
        </p:spPr>
        <p:txBody>
          <a:bodyPr wrap="square" rtlCol="0">
            <a:spAutoFit/>
          </a:bodyPr>
          <a:lstStyle/>
          <a:p>
            <a:pPr algn="ctr"/>
            <a:r>
              <a:rPr lang="de-DE" sz="3600" smtClean="0">
                <a:solidFill>
                  <a:schemeClr val="bg1"/>
                </a:solidFill>
                <a:latin typeface="+mn-lt"/>
              </a:rPr>
              <a:t>New Thinking in the EU?</a:t>
            </a:r>
            <a:endParaRPr lang="de-DE" sz="3600">
              <a:solidFill>
                <a:schemeClr val="bg1"/>
              </a:solidFill>
              <a:latin typeface="+mn-lt"/>
            </a:endParaRPr>
          </a:p>
        </p:txBody>
      </p:sp>
      <p:sp>
        <p:nvSpPr>
          <p:cNvPr id="10" name="Textfeld 9"/>
          <p:cNvSpPr txBox="1"/>
          <p:nvPr/>
        </p:nvSpPr>
        <p:spPr>
          <a:xfrm>
            <a:off x="395536" y="908720"/>
            <a:ext cx="7704856" cy="646331"/>
          </a:xfrm>
          <a:prstGeom prst="rect">
            <a:avLst/>
          </a:prstGeom>
          <a:noFill/>
        </p:spPr>
        <p:txBody>
          <a:bodyPr wrap="square" rtlCol="0">
            <a:spAutoFit/>
          </a:bodyPr>
          <a:lstStyle/>
          <a:p>
            <a:pPr algn="ctr"/>
            <a:r>
              <a:rPr lang="de-DE" b="1" smtClean="0">
                <a:latin typeface="+mn-lt"/>
              </a:rPr>
              <a:t>RECOMMANDATION DE LA COMMISSION du 17.7.2012 </a:t>
            </a:r>
            <a:r>
              <a:rPr lang="fr-FR" b="1" smtClean="0">
                <a:latin typeface="+mn-lt"/>
              </a:rPr>
              <a:t>relative à l'accès aux informations scientifiques et à leur conservation</a:t>
            </a:r>
            <a:endParaRPr lang="de-DE">
              <a:latin typeface="+mn-lt"/>
            </a:endParaRPr>
          </a:p>
        </p:txBody>
      </p:sp>
      <p:sp>
        <p:nvSpPr>
          <p:cNvPr id="19" name="Textfeld 18"/>
          <p:cNvSpPr txBox="1"/>
          <p:nvPr/>
        </p:nvSpPr>
        <p:spPr>
          <a:xfrm>
            <a:off x="395536" y="2924944"/>
            <a:ext cx="7344816" cy="707886"/>
          </a:xfrm>
          <a:prstGeom prst="rect">
            <a:avLst/>
          </a:prstGeom>
          <a:noFill/>
        </p:spPr>
        <p:txBody>
          <a:bodyPr wrap="square" rtlCol="0">
            <a:spAutoFit/>
          </a:bodyPr>
          <a:lstStyle/>
          <a:p>
            <a:pPr algn="ctr"/>
            <a:r>
              <a:rPr lang="en-US" sz="2000" dirty="0" smtClean="0">
                <a:latin typeface="+mn-lt"/>
              </a:rPr>
              <a:t>Revised strategy on UNESCO’s contribution to the promotion of open access to scientific information and research</a:t>
            </a:r>
            <a:endParaRPr lang="de-DE" sz="2000" dirty="0">
              <a:latin typeface="+mn-lt"/>
            </a:endParaRPr>
          </a:p>
        </p:txBody>
      </p:sp>
      <p:sp>
        <p:nvSpPr>
          <p:cNvPr id="20" name="Textfeld 19"/>
          <p:cNvSpPr txBox="1"/>
          <p:nvPr/>
        </p:nvSpPr>
        <p:spPr>
          <a:xfrm>
            <a:off x="2627784" y="1700808"/>
            <a:ext cx="3456384" cy="461665"/>
          </a:xfrm>
          <a:prstGeom prst="rect">
            <a:avLst/>
          </a:prstGeom>
          <a:solidFill>
            <a:srgbClr val="002060"/>
          </a:solidFill>
        </p:spPr>
        <p:txBody>
          <a:bodyPr wrap="square" rtlCol="0">
            <a:spAutoFit/>
          </a:bodyPr>
          <a:lstStyle/>
          <a:p>
            <a:pPr algn="ctr"/>
            <a:r>
              <a:rPr lang="de-DE" sz="2400" smtClean="0">
                <a:solidFill>
                  <a:schemeClr val="bg1"/>
                </a:solidFill>
                <a:latin typeface="+mn-lt"/>
              </a:rPr>
              <a:t>with </a:t>
            </a:r>
            <a:r>
              <a:rPr lang="de-DE" sz="2400" err="1" smtClean="0">
                <a:solidFill>
                  <a:schemeClr val="bg1"/>
                </a:solidFill>
                <a:latin typeface="+mn-lt"/>
              </a:rPr>
              <a:t>reference</a:t>
            </a:r>
            <a:r>
              <a:rPr lang="de-DE" sz="2400" smtClean="0">
                <a:solidFill>
                  <a:schemeClr val="bg1"/>
                </a:solidFill>
                <a:latin typeface="+mn-lt"/>
              </a:rPr>
              <a:t> </a:t>
            </a:r>
            <a:r>
              <a:rPr lang="de-DE" sz="2400" err="1" smtClean="0">
                <a:solidFill>
                  <a:schemeClr val="bg1"/>
                </a:solidFill>
                <a:latin typeface="+mn-lt"/>
              </a:rPr>
              <a:t>to</a:t>
            </a:r>
            <a:r>
              <a:rPr lang="de-DE" sz="2400" smtClean="0">
                <a:solidFill>
                  <a:schemeClr val="bg1"/>
                </a:solidFill>
                <a:latin typeface="+mn-lt"/>
              </a:rPr>
              <a:t> the</a:t>
            </a:r>
            <a:endParaRPr lang="de-DE" sz="2400">
              <a:solidFill>
                <a:schemeClr val="bg1"/>
              </a:solidFill>
              <a:latin typeface="+mn-lt"/>
            </a:endParaRPr>
          </a:p>
        </p:txBody>
      </p:sp>
      <p:sp>
        <p:nvSpPr>
          <p:cNvPr id="21" name="Textfeld 20"/>
          <p:cNvSpPr txBox="1"/>
          <p:nvPr/>
        </p:nvSpPr>
        <p:spPr>
          <a:xfrm>
            <a:off x="395536" y="4005064"/>
            <a:ext cx="7344816" cy="400110"/>
          </a:xfrm>
          <a:prstGeom prst="rect">
            <a:avLst/>
          </a:prstGeom>
          <a:noFill/>
        </p:spPr>
        <p:txBody>
          <a:bodyPr wrap="square" rtlCol="0">
            <a:spAutoFit/>
          </a:bodyPr>
          <a:lstStyle/>
          <a:p>
            <a:pPr algn="ctr"/>
            <a:r>
              <a:rPr lang="en-US" sz="2000" smtClean="0">
                <a:latin typeface="+mn-lt"/>
              </a:rPr>
              <a:t>OECD Declaration on Access to Research Data from Public Funding</a:t>
            </a:r>
            <a:endParaRPr lang="de-DE" sz="2000">
              <a:latin typeface="+mn-lt"/>
            </a:endParaRPr>
          </a:p>
        </p:txBody>
      </p:sp>
      <p:sp>
        <p:nvSpPr>
          <p:cNvPr id="22" name="Textfeld 21"/>
          <p:cNvSpPr txBox="1"/>
          <p:nvPr/>
        </p:nvSpPr>
        <p:spPr>
          <a:xfrm>
            <a:off x="755576" y="5436513"/>
            <a:ext cx="7344816" cy="584775"/>
          </a:xfrm>
          <a:prstGeom prst="rect">
            <a:avLst/>
          </a:prstGeom>
          <a:noFill/>
        </p:spPr>
        <p:txBody>
          <a:bodyPr wrap="square" rtlCol="0">
            <a:spAutoFit/>
          </a:bodyPr>
          <a:lstStyle/>
          <a:p>
            <a:r>
              <a:rPr lang="en-US" sz="1600" smtClean="0">
                <a:latin typeface="+mn-lt"/>
              </a:rPr>
              <a:t>Cf. Commission Communication (12 Dec 2011) on open data -  a proposal for a Directive amending Directive </a:t>
            </a:r>
            <a:r>
              <a:rPr lang="de-DE" sz="1600" smtClean="0">
                <a:latin typeface="+mn-lt"/>
              </a:rPr>
              <a:t>2003/98/EC</a:t>
            </a:r>
            <a:endParaRPr lang="de-DE" sz="1600">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1" y="-27384"/>
            <a:ext cx="9144001" cy="5629548"/>
          </a:xfrm>
          <a:prstGeom prst="rect">
            <a:avLst/>
          </a:prstGeom>
          <a:noFill/>
          <a:ln w="9525">
            <a:noFill/>
            <a:miter lim="800000"/>
            <a:headEnd/>
            <a:tailEnd/>
          </a:ln>
        </p:spPr>
      </p:pic>
      <p:grpSp>
        <p:nvGrpSpPr>
          <p:cNvPr id="8" name="Gruppieren 7"/>
          <p:cNvGrpSpPr/>
          <p:nvPr/>
        </p:nvGrpSpPr>
        <p:grpSpPr>
          <a:xfrm>
            <a:off x="1835696" y="3717032"/>
            <a:ext cx="3567113" cy="2010395"/>
            <a:chOff x="1835696" y="3717032"/>
            <a:chExt cx="3567113" cy="2010395"/>
          </a:xfrm>
        </p:grpSpPr>
        <p:pic>
          <p:nvPicPr>
            <p:cNvPr id="2051" name="Picture 3"/>
            <p:cNvPicPr>
              <a:picLocks noChangeAspect="1" noChangeArrowheads="1"/>
            </p:cNvPicPr>
            <p:nvPr/>
          </p:nvPicPr>
          <p:blipFill>
            <a:blip r:embed="rId4" cstate="print"/>
            <a:srcRect/>
            <a:stretch>
              <a:fillRect/>
            </a:stretch>
          </p:blipFill>
          <p:spPr bwMode="auto">
            <a:xfrm>
              <a:off x="1835696" y="4797152"/>
              <a:ext cx="3567113" cy="930275"/>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2627784" y="3717032"/>
              <a:ext cx="1592263" cy="746125"/>
            </a:xfrm>
            <a:prstGeom prst="rect">
              <a:avLst/>
            </a:prstGeom>
            <a:noFill/>
            <a:ln w="9525">
              <a:noFill/>
              <a:miter lim="800000"/>
              <a:headEnd/>
              <a:tailEnd/>
            </a:ln>
          </p:spPr>
        </p:pic>
        <p:sp>
          <p:nvSpPr>
            <p:cNvPr id="7" name="Textfeld 6"/>
            <p:cNvSpPr txBox="1"/>
            <p:nvPr/>
          </p:nvSpPr>
          <p:spPr>
            <a:xfrm>
              <a:off x="2627784" y="4365104"/>
              <a:ext cx="1800200" cy="523220"/>
            </a:xfrm>
            <a:prstGeom prst="rect">
              <a:avLst/>
            </a:prstGeom>
            <a:noFill/>
          </p:spPr>
          <p:txBody>
            <a:bodyPr wrap="square" rtlCol="0">
              <a:spAutoFit/>
            </a:bodyPr>
            <a:lstStyle/>
            <a:p>
              <a:pPr algn="ctr"/>
              <a:r>
                <a:rPr lang="de-DE" sz="2800" smtClean="0">
                  <a:solidFill>
                    <a:schemeClr val="tx2">
                      <a:lumMod val="75000"/>
                    </a:schemeClr>
                  </a:solidFill>
                </a:rPr>
                <a:t>part of</a:t>
              </a:r>
              <a:endParaRPr lang="de-DE" sz="2800">
                <a:solidFill>
                  <a:schemeClr val="tx2">
                    <a:lumMod val="75000"/>
                  </a:schemeClr>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4"/>
          <p:cNvSpPr txBox="1"/>
          <p:nvPr/>
        </p:nvSpPr>
        <p:spPr>
          <a:xfrm>
            <a:off x="8269288" y="6259513"/>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a:solidFill>
                <a:srgbClr val="002060"/>
              </a:solidFill>
              <a:latin typeface="+mn-lt"/>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2B975993-3226-43A5-BF3E-B14BCA7B0450}" type="slidenum">
              <a:rPr lang="de-DE" sz="1400" kern="0">
                <a:solidFill>
                  <a:srgbClr val="002060"/>
                </a:solidFill>
                <a:latin typeface="+mn-lt"/>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40</a:t>
            </a:fld>
            <a:endParaRPr lang="de-DE" sz="1400" kern="0">
              <a:solidFill>
                <a:srgbClr val="002060"/>
              </a:solidFill>
              <a:latin typeface="+mn-lt"/>
              <a:ea typeface="Arial Unicode MS" pitchFamily="2"/>
              <a:cs typeface="Tahoma" pitchFamily="2"/>
            </a:endParaRPr>
          </a:p>
        </p:txBody>
      </p:sp>
      <p:sp>
        <p:nvSpPr>
          <p:cNvPr id="12" name="Textfeld 11"/>
          <p:cNvSpPr txBox="1"/>
          <p:nvPr/>
        </p:nvSpPr>
        <p:spPr>
          <a:xfrm>
            <a:off x="1475656" y="188640"/>
            <a:ext cx="6480720" cy="646331"/>
          </a:xfrm>
          <a:prstGeom prst="rect">
            <a:avLst/>
          </a:prstGeom>
          <a:solidFill>
            <a:srgbClr val="002060"/>
          </a:solidFill>
        </p:spPr>
        <p:txBody>
          <a:bodyPr wrap="square" rtlCol="0">
            <a:spAutoFit/>
          </a:bodyPr>
          <a:lstStyle/>
          <a:p>
            <a:pPr algn="ctr"/>
            <a:r>
              <a:rPr lang="de-DE" sz="3600" smtClean="0">
                <a:solidFill>
                  <a:schemeClr val="bg1"/>
                </a:solidFill>
                <a:latin typeface="+mn-lt"/>
              </a:rPr>
              <a:t>New Thinking in the EU?</a:t>
            </a:r>
            <a:endParaRPr lang="de-DE" sz="3600">
              <a:solidFill>
                <a:schemeClr val="bg1"/>
              </a:solidFill>
              <a:latin typeface="+mn-lt"/>
            </a:endParaRPr>
          </a:p>
        </p:txBody>
      </p:sp>
      <p:sp>
        <p:nvSpPr>
          <p:cNvPr id="10" name="Textfeld 9"/>
          <p:cNvSpPr txBox="1"/>
          <p:nvPr/>
        </p:nvSpPr>
        <p:spPr>
          <a:xfrm>
            <a:off x="395536" y="908720"/>
            <a:ext cx="7704856" cy="646331"/>
          </a:xfrm>
          <a:prstGeom prst="rect">
            <a:avLst/>
          </a:prstGeom>
          <a:noFill/>
        </p:spPr>
        <p:txBody>
          <a:bodyPr wrap="square" rtlCol="0">
            <a:spAutoFit/>
          </a:bodyPr>
          <a:lstStyle/>
          <a:p>
            <a:pPr algn="ctr"/>
            <a:r>
              <a:rPr lang="de-DE" b="1" smtClean="0">
                <a:latin typeface="+mn-lt"/>
              </a:rPr>
              <a:t>RECOMMANDATION DE LA COMMISSION du 17.7.2012 </a:t>
            </a:r>
            <a:r>
              <a:rPr lang="fr-FR" b="1" smtClean="0">
                <a:latin typeface="+mn-lt"/>
              </a:rPr>
              <a:t>relative à l'accès aux informations scientifiques et à leur conservation</a:t>
            </a:r>
            <a:endParaRPr lang="de-DE">
              <a:latin typeface="+mn-lt"/>
            </a:endParaRPr>
          </a:p>
        </p:txBody>
      </p:sp>
      <p:sp>
        <p:nvSpPr>
          <p:cNvPr id="20" name="Textfeld 19"/>
          <p:cNvSpPr txBox="1"/>
          <p:nvPr/>
        </p:nvSpPr>
        <p:spPr>
          <a:xfrm>
            <a:off x="2843808" y="1700808"/>
            <a:ext cx="3456384" cy="461665"/>
          </a:xfrm>
          <a:prstGeom prst="rect">
            <a:avLst/>
          </a:prstGeom>
          <a:solidFill>
            <a:srgbClr val="002060"/>
          </a:solidFill>
        </p:spPr>
        <p:txBody>
          <a:bodyPr wrap="square" rtlCol="0">
            <a:spAutoFit/>
          </a:bodyPr>
          <a:lstStyle/>
          <a:p>
            <a:pPr algn="ctr"/>
            <a:r>
              <a:rPr lang="de-DE" sz="2400" dirty="0" err="1" smtClean="0">
                <a:solidFill>
                  <a:schemeClr val="bg1"/>
                </a:solidFill>
                <a:latin typeface="+mn-lt"/>
              </a:rPr>
              <a:t>main</a:t>
            </a:r>
            <a:r>
              <a:rPr lang="de-DE" sz="2400" dirty="0" smtClean="0">
                <a:solidFill>
                  <a:schemeClr val="bg1"/>
                </a:solidFill>
                <a:latin typeface="+mn-lt"/>
              </a:rPr>
              <a:t> </a:t>
            </a:r>
            <a:r>
              <a:rPr lang="de-DE" sz="2400" dirty="0" err="1" smtClean="0">
                <a:solidFill>
                  <a:schemeClr val="bg1"/>
                </a:solidFill>
                <a:latin typeface="+mn-lt"/>
              </a:rPr>
              <a:t>objectives</a:t>
            </a:r>
            <a:endParaRPr lang="de-DE" sz="2400" dirty="0">
              <a:solidFill>
                <a:schemeClr val="bg1"/>
              </a:solidFill>
              <a:latin typeface="+mn-lt"/>
            </a:endParaRPr>
          </a:p>
        </p:txBody>
      </p:sp>
      <p:grpSp>
        <p:nvGrpSpPr>
          <p:cNvPr id="16" name="Gruppieren 15"/>
          <p:cNvGrpSpPr/>
          <p:nvPr/>
        </p:nvGrpSpPr>
        <p:grpSpPr>
          <a:xfrm>
            <a:off x="1619672" y="2340169"/>
            <a:ext cx="5976664" cy="977916"/>
            <a:chOff x="1619672" y="2340169"/>
            <a:chExt cx="5976664" cy="977916"/>
          </a:xfrm>
        </p:grpSpPr>
        <p:sp>
          <p:nvSpPr>
            <p:cNvPr id="19" name="Textfeld 18"/>
            <p:cNvSpPr txBox="1"/>
            <p:nvPr/>
          </p:nvSpPr>
          <p:spPr>
            <a:xfrm>
              <a:off x="1619672" y="2340169"/>
              <a:ext cx="5976664" cy="400110"/>
            </a:xfrm>
            <a:prstGeom prst="rect">
              <a:avLst/>
            </a:prstGeom>
            <a:noFill/>
          </p:spPr>
          <p:txBody>
            <a:bodyPr wrap="square" rtlCol="0">
              <a:spAutoFit/>
            </a:bodyPr>
            <a:lstStyle/>
            <a:p>
              <a:pPr algn="ctr"/>
              <a:r>
                <a:rPr lang="en-US" sz="2000" i="1" smtClean="0">
                  <a:latin typeface="+mn-lt"/>
                </a:rPr>
                <a:t>Open access to scientific publications</a:t>
              </a:r>
              <a:endParaRPr lang="de-DE" sz="2000">
                <a:latin typeface="+mn-lt"/>
              </a:endParaRPr>
            </a:p>
          </p:txBody>
        </p:sp>
        <p:sp>
          <p:nvSpPr>
            <p:cNvPr id="13" name="Textfeld 12"/>
            <p:cNvSpPr txBox="1"/>
            <p:nvPr/>
          </p:nvSpPr>
          <p:spPr>
            <a:xfrm>
              <a:off x="1835696" y="2917975"/>
              <a:ext cx="5472608" cy="400110"/>
            </a:xfrm>
            <a:prstGeom prst="rect">
              <a:avLst/>
            </a:prstGeom>
            <a:solidFill>
              <a:schemeClr val="bg2">
                <a:lumMod val="90000"/>
              </a:schemeClr>
            </a:solidFill>
          </p:spPr>
          <p:txBody>
            <a:bodyPr wrap="square" rtlCol="0">
              <a:spAutoFit/>
            </a:bodyPr>
            <a:lstStyle/>
            <a:p>
              <a:pPr algn="ctr"/>
              <a:r>
                <a:rPr lang="fr-FR" sz="2000" i="1" smtClean="0">
                  <a:latin typeface="+mn-lt"/>
                </a:rPr>
                <a:t>Libre accès aux publications scientifiques</a:t>
              </a:r>
              <a:endParaRPr lang="de-DE" sz="2000">
                <a:latin typeface="+mn-lt"/>
              </a:endParaRPr>
            </a:p>
          </p:txBody>
        </p:sp>
      </p:grpSp>
      <p:grpSp>
        <p:nvGrpSpPr>
          <p:cNvPr id="17" name="Gruppieren 16"/>
          <p:cNvGrpSpPr/>
          <p:nvPr/>
        </p:nvGrpSpPr>
        <p:grpSpPr>
          <a:xfrm>
            <a:off x="755576" y="3495781"/>
            <a:ext cx="7344816" cy="977916"/>
            <a:chOff x="755576" y="3495781"/>
            <a:chExt cx="7344816" cy="977916"/>
          </a:xfrm>
        </p:grpSpPr>
        <p:sp>
          <p:nvSpPr>
            <p:cNvPr id="9" name="Textfeld 8"/>
            <p:cNvSpPr txBox="1"/>
            <p:nvPr/>
          </p:nvSpPr>
          <p:spPr>
            <a:xfrm>
              <a:off x="755576" y="3495781"/>
              <a:ext cx="7344816" cy="400110"/>
            </a:xfrm>
            <a:prstGeom prst="rect">
              <a:avLst/>
            </a:prstGeom>
            <a:noFill/>
          </p:spPr>
          <p:txBody>
            <a:bodyPr wrap="square" rtlCol="0">
              <a:spAutoFit/>
            </a:bodyPr>
            <a:lstStyle/>
            <a:p>
              <a:pPr algn="ctr"/>
              <a:r>
                <a:rPr lang="en-US" sz="2000" i="1" smtClean="0">
                  <a:latin typeface="+mn-lt"/>
                </a:rPr>
                <a:t>Open access to research data</a:t>
              </a:r>
              <a:endParaRPr lang="de-DE" sz="2000">
                <a:latin typeface="+mn-lt"/>
              </a:endParaRPr>
            </a:p>
          </p:txBody>
        </p:sp>
        <p:sp>
          <p:nvSpPr>
            <p:cNvPr id="14" name="Textfeld 13"/>
            <p:cNvSpPr txBox="1"/>
            <p:nvPr/>
          </p:nvSpPr>
          <p:spPr>
            <a:xfrm>
              <a:off x="1691680" y="4073587"/>
              <a:ext cx="5472608" cy="400110"/>
            </a:xfrm>
            <a:prstGeom prst="rect">
              <a:avLst/>
            </a:prstGeom>
            <a:solidFill>
              <a:schemeClr val="bg2">
                <a:lumMod val="90000"/>
              </a:schemeClr>
            </a:solidFill>
          </p:spPr>
          <p:txBody>
            <a:bodyPr wrap="square" rtlCol="0">
              <a:spAutoFit/>
            </a:bodyPr>
            <a:lstStyle/>
            <a:p>
              <a:pPr algn="ctr"/>
              <a:r>
                <a:rPr lang="fr-FR" sz="2000" i="1" smtClean="0">
                  <a:latin typeface="+mn-lt"/>
                </a:rPr>
                <a:t>Libre accès aux données de la recherche</a:t>
              </a:r>
              <a:endParaRPr lang="de-DE" sz="2000">
                <a:latin typeface="+mn-lt"/>
              </a:endParaRPr>
            </a:p>
          </p:txBody>
        </p:sp>
      </p:grpSp>
      <p:grpSp>
        <p:nvGrpSpPr>
          <p:cNvPr id="18" name="Gruppieren 17"/>
          <p:cNvGrpSpPr/>
          <p:nvPr/>
        </p:nvGrpSpPr>
        <p:grpSpPr>
          <a:xfrm>
            <a:off x="683568" y="4651393"/>
            <a:ext cx="7488832" cy="977917"/>
            <a:chOff x="683568" y="4651393"/>
            <a:chExt cx="7488832" cy="977917"/>
          </a:xfrm>
        </p:grpSpPr>
        <p:sp>
          <p:nvSpPr>
            <p:cNvPr id="11" name="Textfeld 10"/>
            <p:cNvSpPr txBox="1"/>
            <p:nvPr/>
          </p:nvSpPr>
          <p:spPr>
            <a:xfrm>
              <a:off x="683568" y="4651393"/>
              <a:ext cx="7344816" cy="400110"/>
            </a:xfrm>
            <a:prstGeom prst="rect">
              <a:avLst/>
            </a:prstGeom>
            <a:noFill/>
          </p:spPr>
          <p:txBody>
            <a:bodyPr wrap="square" rtlCol="0">
              <a:spAutoFit/>
            </a:bodyPr>
            <a:lstStyle/>
            <a:p>
              <a:pPr algn="ctr"/>
              <a:r>
                <a:rPr lang="en-US" sz="2000" i="1" smtClean="0">
                  <a:latin typeface="+mn-lt"/>
                </a:rPr>
                <a:t>Preservation and re-use of scientific information</a:t>
              </a:r>
              <a:endParaRPr lang="de-DE" sz="2000">
                <a:latin typeface="+mn-lt"/>
              </a:endParaRPr>
            </a:p>
          </p:txBody>
        </p:sp>
        <p:sp>
          <p:nvSpPr>
            <p:cNvPr id="15" name="Textfeld 14"/>
            <p:cNvSpPr txBox="1"/>
            <p:nvPr/>
          </p:nvSpPr>
          <p:spPr>
            <a:xfrm>
              <a:off x="1259632" y="5229200"/>
              <a:ext cx="6912768" cy="400110"/>
            </a:xfrm>
            <a:prstGeom prst="rect">
              <a:avLst/>
            </a:prstGeom>
            <a:solidFill>
              <a:schemeClr val="bg2">
                <a:lumMod val="90000"/>
              </a:schemeClr>
            </a:solidFill>
          </p:spPr>
          <p:txBody>
            <a:bodyPr wrap="square" rtlCol="0">
              <a:spAutoFit/>
            </a:bodyPr>
            <a:lstStyle/>
            <a:p>
              <a:pPr algn="ctr"/>
              <a:r>
                <a:rPr lang="fr-FR" sz="2000" i="1" smtClean="0">
                  <a:latin typeface="+mn-lt"/>
                </a:rPr>
                <a:t>Conservation et réutilisation des informations scientifiques</a:t>
              </a:r>
              <a:endParaRPr lang="de-DE" sz="2000">
                <a:latin typeface="+mn-lt"/>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4"/>
          <p:cNvSpPr txBox="1"/>
          <p:nvPr/>
        </p:nvSpPr>
        <p:spPr>
          <a:xfrm>
            <a:off x="8269288" y="6259513"/>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a:solidFill>
                <a:srgbClr val="002060"/>
              </a:solidFill>
              <a:latin typeface="+mn-lt"/>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2B975993-3226-43A5-BF3E-B14BCA7B0450}" type="slidenum">
              <a:rPr lang="de-DE" sz="1400" kern="0">
                <a:solidFill>
                  <a:srgbClr val="002060"/>
                </a:solidFill>
                <a:latin typeface="+mn-lt"/>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41</a:t>
            </a:fld>
            <a:endParaRPr lang="de-DE" sz="1400" kern="0">
              <a:solidFill>
                <a:srgbClr val="002060"/>
              </a:solidFill>
              <a:latin typeface="+mn-lt"/>
              <a:ea typeface="Arial Unicode MS" pitchFamily="2"/>
              <a:cs typeface="Tahoma" pitchFamily="2"/>
            </a:endParaRPr>
          </a:p>
        </p:txBody>
      </p:sp>
      <p:sp>
        <p:nvSpPr>
          <p:cNvPr id="12" name="Textfeld 11"/>
          <p:cNvSpPr txBox="1"/>
          <p:nvPr/>
        </p:nvSpPr>
        <p:spPr>
          <a:xfrm>
            <a:off x="1475656" y="188640"/>
            <a:ext cx="6480720" cy="646331"/>
          </a:xfrm>
          <a:prstGeom prst="rect">
            <a:avLst/>
          </a:prstGeom>
          <a:solidFill>
            <a:srgbClr val="002060"/>
          </a:solidFill>
        </p:spPr>
        <p:txBody>
          <a:bodyPr wrap="square" rtlCol="0">
            <a:spAutoFit/>
          </a:bodyPr>
          <a:lstStyle/>
          <a:p>
            <a:pPr algn="ctr"/>
            <a:r>
              <a:rPr lang="de-DE" sz="3600" smtClean="0">
                <a:solidFill>
                  <a:schemeClr val="bg1"/>
                </a:solidFill>
                <a:latin typeface="+mn-lt"/>
              </a:rPr>
              <a:t>New Thinking in the EU?</a:t>
            </a:r>
            <a:endParaRPr lang="de-DE" sz="3600">
              <a:solidFill>
                <a:schemeClr val="bg1"/>
              </a:solidFill>
              <a:latin typeface="+mn-lt"/>
            </a:endParaRPr>
          </a:p>
        </p:txBody>
      </p:sp>
      <p:sp>
        <p:nvSpPr>
          <p:cNvPr id="10" name="Textfeld 9"/>
          <p:cNvSpPr txBox="1"/>
          <p:nvPr/>
        </p:nvSpPr>
        <p:spPr>
          <a:xfrm>
            <a:off x="395536" y="908720"/>
            <a:ext cx="7704856" cy="646331"/>
          </a:xfrm>
          <a:prstGeom prst="rect">
            <a:avLst/>
          </a:prstGeom>
          <a:noFill/>
        </p:spPr>
        <p:txBody>
          <a:bodyPr wrap="square" rtlCol="0">
            <a:spAutoFit/>
          </a:bodyPr>
          <a:lstStyle/>
          <a:p>
            <a:pPr algn="ctr"/>
            <a:r>
              <a:rPr lang="de-DE" b="1" smtClean="0">
                <a:latin typeface="+mn-lt"/>
              </a:rPr>
              <a:t>RECOMMANDATION DE LA COMMISSION du 17.7.2012 </a:t>
            </a:r>
            <a:r>
              <a:rPr lang="fr-FR" b="1" smtClean="0">
                <a:latin typeface="+mn-lt"/>
              </a:rPr>
              <a:t>relative à l'accès aux informations scientifiques et à leur conservation</a:t>
            </a:r>
            <a:endParaRPr lang="de-DE">
              <a:latin typeface="+mn-lt"/>
            </a:endParaRPr>
          </a:p>
        </p:txBody>
      </p:sp>
      <p:grpSp>
        <p:nvGrpSpPr>
          <p:cNvPr id="9" name="Gruppieren 8"/>
          <p:cNvGrpSpPr/>
          <p:nvPr/>
        </p:nvGrpSpPr>
        <p:grpSpPr>
          <a:xfrm>
            <a:off x="683568" y="1700808"/>
            <a:ext cx="7848872" cy="1366411"/>
            <a:chOff x="683568" y="1700808"/>
            <a:chExt cx="7848872" cy="1366411"/>
          </a:xfrm>
        </p:grpSpPr>
        <p:sp>
          <p:nvSpPr>
            <p:cNvPr id="11" name="Textfeld 10"/>
            <p:cNvSpPr txBox="1"/>
            <p:nvPr/>
          </p:nvSpPr>
          <p:spPr>
            <a:xfrm>
              <a:off x="683568" y="1700808"/>
              <a:ext cx="7776864" cy="646331"/>
            </a:xfrm>
            <a:prstGeom prst="rect">
              <a:avLst/>
            </a:prstGeom>
            <a:noFill/>
          </p:spPr>
          <p:txBody>
            <a:bodyPr wrap="square" rtlCol="0">
              <a:spAutoFit/>
            </a:bodyPr>
            <a:lstStyle/>
            <a:p>
              <a:r>
                <a:rPr lang="en-US" dirty="0" smtClean="0">
                  <a:latin typeface="+mn-lt"/>
                </a:rPr>
                <a:t>Policies on open access to scientific research results should apply to all research that </a:t>
              </a:r>
              <a:r>
                <a:rPr lang="de-DE" dirty="0" err="1" smtClean="0">
                  <a:latin typeface="+mn-lt"/>
                </a:rPr>
                <a:t>receives</a:t>
              </a:r>
              <a:r>
                <a:rPr lang="de-DE" dirty="0" smtClean="0">
                  <a:latin typeface="+mn-lt"/>
                </a:rPr>
                <a:t> </a:t>
              </a:r>
              <a:r>
                <a:rPr lang="de-DE" dirty="0" err="1" smtClean="0">
                  <a:latin typeface="+mn-lt"/>
                </a:rPr>
                <a:t>public</a:t>
              </a:r>
              <a:r>
                <a:rPr lang="de-DE" dirty="0" smtClean="0">
                  <a:latin typeface="+mn-lt"/>
                </a:rPr>
                <a:t> </a:t>
              </a:r>
              <a:r>
                <a:rPr lang="de-DE" dirty="0" err="1" smtClean="0">
                  <a:latin typeface="+mn-lt"/>
                </a:rPr>
                <a:t>funds</a:t>
              </a:r>
              <a:r>
                <a:rPr lang="de-DE" dirty="0" smtClean="0">
                  <a:latin typeface="+mn-lt"/>
                </a:rPr>
                <a:t>.</a:t>
              </a:r>
              <a:endParaRPr lang="de-DE" dirty="0">
                <a:latin typeface="+mn-lt"/>
              </a:endParaRPr>
            </a:p>
          </p:txBody>
        </p:sp>
        <p:sp>
          <p:nvSpPr>
            <p:cNvPr id="16" name="Textfeld 15"/>
            <p:cNvSpPr txBox="1"/>
            <p:nvPr/>
          </p:nvSpPr>
          <p:spPr>
            <a:xfrm>
              <a:off x="755576" y="2420888"/>
              <a:ext cx="7776864" cy="646331"/>
            </a:xfrm>
            <a:prstGeom prst="rect">
              <a:avLst/>
            </a:prstGeom>
            <a:solidFill>
              <a:schemeClr val="bg2">
                <a:lumMod val="90000"/>
              </a:schemeClr>
            </a:solidFill>
          </p:spPr>
          <p:txBody>
            <a:bodyPr wrap="square" rtlCol="0">
              <a:spAutoFit/>
            </a:bodyPr>
            <a:lstStyle/>
            <a:p>
              <a:r>
                <a:rPr lang="fr-FR" dirty="0" smtClean="0">
                  <a:latin typeface="+mn-lt"/>
                </a:rPr>
                <a:t>Les politiques de libre accès aux résultats de la recherche scientifique devraient s'appliquer à toutes les activités de recherche financées par des fonds publics.</a:t>
              </a:r>
              <a:endParaRPr lang="de-DE" dirty="0">
                <a:latin typeface="+mn-lt"/>
              </a:endParaRPr>
            </a:p>
          </p:txBody>
        </p:sp>
      </p:grpSp>
      <p:grpSp>
        <p:nvGrpSpPr>
          <p:cNvPr id="13" name="Gruppieren 12"/>
          <p:cNvGrpSpPr/>
          <p:nvPr/>
        </p:nvGrpSpPr>
        <p:grpSpPr>
          <a:xfrm>
            <a:off x="683568" y="3501008"/>
            <a:ext cx="7848872" cy="2208441"/>
            <a:chOff x="683568" y="3501008"/>
            <a:chExt cx="7848872" cy="2208441"/>
          </a:xfrm>
        </p:grpSpPr>
        <p:sp>
          <p:nvSpPr>
            <p:cNvPr id="17" name="Textfeld 16"/>
            <p:cNvSpPr txBox="1"/>
            <p:nvPr/>
          </p:nvSpPr>
          <p:spPr>
            <a:xfrm>
              <a:off x="683568" y="3501008"/>
              <a:ext cx="7776864" cy="923330"/>
            </a:xfrm>
            <a:prstGeom prst="rect">
              <a:avLst/>
            </a:prstGeom>
            <a:noFill/>
          </p:spPr>
          <p:txBody>
            <a:bodyPr wrap="square" rtlCol="0">
              <a:spAutoFit/>
            </a:bodyPr>
            <a:lstStyle/>
            <a:p>
              <a:r>
                <a:rPr lang="en-US" dirty="0" smtClean="0">
                  <a:latin typeface="+mn-lt"/>
                </a:rPr>
                <a:t>Open access is a key feature of Member States’ policies for responsible research and innovation by making the results of research available to all and by facilitating societal engagement.</a:t>
              </a:r>
              <a:endParaRPr lang="de-DE" dirty="0">
                <a:latin typeface="+mn-lt"/>
              </a:endParaRPr>
            </a:p>
          </p:txBody>
        </p:sp>
        <p:sp>
          <p:nvSpPr>
            <p:cNvPr id="18" name="Textfeld 17"/>
            <p:cNvSpPr txBox="1"/>
            <p:nvPr/>
          </p:nvSpPr>
          <p:spPr>
            <a:xfrm>
              <a:off x="755576" y="4509120"/>
              <a:ext cx="7776864" cy="1200329"/>
            </a:xfrm>
            <a:prstGeom prst="rect">
              <a:avLst/>
            </a:prstGeom>
            <a:solidFill>
              <a:schemeClr val="bg2">
                <a:lumMod val="90000"/>
              </a:schemeClr>
            </a:solidFill>
          </p:spPr>
          <p:txBody>
            <a:bodyPr wrap="square" rtlCol="0">
              <a:spAutoFit/>
            </a:bodyPr>
            <a:lstStyle/>
            <a:p>
              <a:r>
                <a:rPr lang="fr-FR" smtClean="0">
                  <a:latin typeface="+mn-lt"/>
                </a:rPr>
                <a:t>Le libre accès est un élément clé des politiques des États membres en faveur d'une recherche et d'une innovation responsables: il permet de mettre les résultats de recherche à la disposition de tous et facilite la participation de la société.</a:t>
              </a:r>
              <a:endParaRPr lang="de-DE">
                <a:latin typeface="+mn-lt"/>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4"/>
          <p:cNvSpPr txBox="1"/>
          <p:nvPr/>
        </p:nvSpPr>
        <p:spPr>
          <a:xfrm>
            <a:off x="8269288" y="6259513"/>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a:solidFill>
                <a:srgbClr val="002060"/>
              </a:solidFill>
              <a:latin typeface="+mn-lt"/>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2B975993-3226-43A5-BF3E-B14BCA7B0450}" type="slidenum">
              <a:rPr lang="de-DE" sz="1400" kern="0">
                <a:solidFill>
                  <a:srgbClr val="002060"/>
                </a:solidFill>
                <a:latin typeface="+mn-lt"/>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42</a:t>
            </a:fld>
            <a:endParaRPr lang="de-DE" sz="1400" kern="0">
              <a:solidFill>
                <a:srgbClr val="002060"/>
              </a:solidFill>
              <a:latin typeface="+mn-lt"/>
              <a:ea typeface="Arial Unicode MS" pitchFamily="2"/>
              <a:cs typeface="Tahoma" pitchFamily="2"/>
            </a:endParaRPr>
          </a:p>
        </p:txBody>
      </p:sp>
      <p:sp>
        <p:nvSpPr>
          <p:cNvPr id="12" name="Textfeld 11"/>
          <p:cNvSpPr txBox="1"/>
          <p:nvPr/>
        </p:nvSpPr>
        <p:spPr>
          <a:xfrm>
            <a:off x="1475656" y="188640"/>
            <a:ext cx="6480720" cy="646331"/>
          </a:xfrm>
          <a:prstGeom prst="rect">
            <a:avLst/>
          </a:prstGeom>
          <a:solidFill>
            <a:srgbClr val="002060"/>
          </a:solidFill>
        </p:spPr>
        <p:txBody>
          <a:bodyPr wrap="square" rtlCol="0">
            <a:spAutoFit/>
          </a:bodyPr>
          <a:lstStyle/>
          <a:p>
            <a:pPr algn="ctr"/>
            <a:r>
              <a:rPr lang="de-DE" sz="3600" smtClean="0">
                <a:solidFill>
                  <a:schemeClr val="bg1"/>
                </a:solidFill>
                <a:latin typeface="+mn-lt"/>
              </a:rPr>
              <a:t>New Thinking in the EU?</a:t>
            </a:r>
            <a:endParaRPr lang="de-DE" sz="3600">
              <a:solidFill>
                <a:schemeClr val="bg1"/>
              </a:solidFill>
              <a:latin typeface="+mn-lt"/>
            </a:endParaRPr>
          </a:p>
        </p:txBody>
      </p:sp>
      <p:sp>
        <p:nvSpPr>
          <p:cNvPr id="10" name="Textfeld 9"/>
          <p:cNvSpPr txBox="1"/>
          <p:nvPr/>
        </p:nvSpPr>
        <p:spPr>
          <a:xfrm>
            <a:off x="467544" y="908720"/>
            <a:ext cx="7704856" cy="646331"/>
          </a:xfrm>
          <a:prstGeom prst="rect">
            <a:avLst/>
          </a:prstGeom>
          <a:noFill/>
        </p:spPr>
        <p:txBody>
          <a:bodyPr wrap="square" rtlCol="0">
            <a:spAutoFit/>
          </a:bodyPr>
          <a:lstStyle/>
          <a:p>
            <a:pPr algn="ctr"/>
            <a:r>
              <a:rPr lang="de-DE" b="1" smtClean="0">
                <a:latin typeface="+mn-lt"/>
              </a:rPr>
              <a:t>RECOMMANDATION DE LA COMMISSION du 17.7.2012 </a:t>
            </a:r>
            <a:r>
              <a:rPr lang="fr-FR" b="1" smtClean="0">
                <a:latin typeface="+mn-lt"/>
              </a:rPr>
              <a:t>relative à l'accès aux informations scientifiques et à leur conservation</a:t>
            </a:r>
            <a:endParaRPr lang="de-DE">
              <a:latin typeface="+mn-lt"/>
            </a:endParaRPr>
          </a:p>
        </p:txBody>
      </p:sp>
      <p:sp>
        <p:nvSpPr>
          <p:cNvPr id="11" name="Textfeld 10"/>
          <p:cNvSpPr txBox="1"/>
          <p:nvPr/>
        </p:nvSpPr>
        <p:spPr>
          <a:xfrm>
            <a:off x="683568" y="1484784"/>
            <a:ext cx="2088232" cy="369332"/>
          </a:xfrm>
          <a:prstGeom prst="rect">
            <a:avLst/>
          </a:prstGeom>
          <a:noFill/>
        </p:spPr>
        <p:txBody>
          <a:bodyPr wrap="square" rtlCol="0">
            <a:spAutoFit/>
          </a:bodyPr>
          <a:lstStyle/>
          <a:p>
            <a:r>
              <a:rPr lang="de-DE" err="1" smtClean="0">
                <a:latin typeface="+mn-lt"/>
              </a:rPr>
              <a:t>Recommendation</a:t>
            </a:r>
            <a:endParaRPr lang="de-DE">
              <a:latin typeface="+mn-lt"/>
            </a:endParaRPr>
          </a:p>
        </p:txBody>
      </p:sp>
      <p:grpSp>
        <p:nvGrpSpPr>
          <p:cNvPr id="8" name="Gruppieren 7"/>
          <p:cNvGrpSpPr/>
          <p:nvPr/>
        </p:nvGrpSpPr>
        <p:grpSpPr>
          <a:xfrm>
            <a:off x="683568" y="1988840"/>
            <a:ext cx="8280920" cy="3831525"/>
            <a:chOff x="683568" y="1988840"/>
            <a:chExt cx="8280920" cy="3831525"/>
          </a:xfrm>
        </p:grpSpPr>
        <p:sp>
          <p:nvSpPr>
            <p:cNvPr id="17" name="Textfeld 16"/>
            <p:cNvSpPr txBox="1"/>
            <p:nvPr/>
          </p:nvSpPr>
          <p:spPr>
            <a:xfrm>
              <a:off x="683568" y="1988840"/>
              <a:ext cx="7776864" cy="1754326"/>
            </a:xfrm>
            <a:prstGeom prst="rect">
              <a:avLst/>
            </a:prstGeom>
            <a:noFill/>
          </p:spPr>
          <p:txBody>
            <a:bodyPr wrap="square" rtlCol="0">
              <a:spAutoFit/>
            </a:bodyPr>
            <a:lstStyle/>
            <a:p>
              <a:r>
                <a:rPr lang="en-US" dirty="0" smtClean="0">
                  <a:latin typeface="+mn-lt"/>
                </a:rPr>
                <a:t>Define clear policies for the </a:t>
              </a:r>
              <a:r>
                <a:rPr lang="en-US" b="1" dirty="0" smtClean="0">
                  <a:latin typeface="+mn-lt"/>
                </a:rPr>
                <a:t>dissemination of and open access to scientific publications resulting from publicly funded research</a:t>
              </a:r>
              <a:r>
                <a:rPr lang="en-US" dirty="0" smtClean="0">
                  <a:latin typeface="+mn-lt"/>
                </a:rPr>
                <a:t>. These policies should provide </a:t>
              </a:r>
              <a:r>
                <a:rPr lang="de-DE" dirty="0" err="1" smtClean="0">
                  <a:latin typeface="+mn-lt"/>
                </a:rPr>
                <a:t>for</a:t>
              </a:r>
              <a:r>
                <a:rPr lang="de-DE" dirty="0" smtClean="0">
                  <a:latin typeface="+mn-lt"/>
                </a:rPr>
                <a:t>:</a:t>
              </a:r>
            </a:p>
            <a:p>
              <a:pPr marL="628650" indent="-628650">
                <a:buFont typeface="Wingdings" pitchFamily="2" charset="2"/>
                <a:buChar char="Ø"/>
              </a:pPr>
              <a:r>
                <a:rPr lang="en-US" dirty="0" smtClean="0">
                  <a:latin typeface="+mn-lt"/>
                </a:rPr>
                <a:t>concrete objectives and indicators to measure progress;</a:t>
              </a:r>
            </a:p>
            <a:p>
              <a:pPr marL="628650" indent="-628650">
                <a:buFont typeface="Wingdings" pitchFamily="2" charset="2"/>
                <a:buChar char="Ø"/>
              </a:pPr>
              <a:r>
                <a:rPr lang="en-US" dirty="0" smtClean="0">
                  <a:latin typeface="+mn-lt"/>
                </a:rPr>
                <a:t>implementation plans, including the allocation of responsibilities</a:t>
              </a:r>
            </a:p>
            <a:p>
              <a:pPr marL="628650" indent="-628650">
                <a:buFont typeface="Wingdings" pitchFamily="2" charset="2"/>
                <a:buChar char="Ø"/>
              </a:pPr>
              <a:r>
                <a:rPr lang="de-DE" dirty="0" err="1" smtClean="0">
                  <a:latin typeface="+mn-lt"/>
                </a:rPr>
                <a:t>associated</a:t>
              </a:r>
              <a:r>
                <a:rPr lang="de-DE" dirty="0" smtClean="0">
                  <a:latin typeface="+mn-lt"/>
                </a:rPr>
                <a:t> </a:t>
              </a:r>
              <a:r>
                <a:rPr lang="de-DE" dirty="0" err="1" smtClean="0">
                  <a:latin typeface="+mn-lt"/>
                </a:rPr>
                <a:t>financial</a:t>
              </a:r>
              <a:r>
                <a:rPr lang="de-DE" dirty="0" smtClean="0">
                  <a:latin typeface="+mn-lt"/>
                </a:rPr>
                <a:t> </a:t>
              </a:r>
              <a:r>
                <a:rPr lang="de-DE" dirty="0" err="1" smtClean="0">
                  <a:latin typeface="+mn-lt"/>
                </a:rPr>
                <a:t>planning</a:t>
              </a:r>
              <a:r>
                <a:rPr lang="de-DE" dirty="0" smtClean="0">
                  <a:latin typeface="+mn-lt"/>
                </a:rPr>
                <a:t>.</a:t>
              </a:r>
              <a:endParaRPr lang="de-DE" dirty="0">
                <a:latin typeface="+mn-lt"/>
              </a:endParaRPr>
            </a:p>
          </p:txBody>
        </p:sp>
        <p:sp>
          <p:nvSpPr>
            <p:cNvPr id="18" name="Textfeld 17"/>
            <p:cNvSpPr txBox="1"/>
            <p:nvPr/>
          </p:nvSpPr>
          <p:spPr>
            <a:xfrm>
              <a:off x="755576" y="3789040"/>
              <a:ext cx="8208912" cy="2031325"/>
            </a:xfrm>
            <a:prstGeom prst="rect">
              <a:avLst/>
            </a:prstGeom>
            <a:solidFill>
              <a:schemeClr val="bg2">
                <a:lumMod val="90000"/>
              </a:schemeClr>
            </a:solidFill>
          </p:spPr>
          <p:txBody>
            <a:bodyPr wrap="square" rtlCol="0">
              <a:spAutoFit/>
            </a:bodyPr>
            <a:lstStyle/>
            <a:p>
              <a:r>
                <a:rPr lang="fr-FR" smtClean="0">
                  <a:latin typeface="+mn-lt"/>
                </a:rPr>
                <a:t>de définir des politiques claires en matière de </a:t>
              </a:r>
              <a:r>
                <a:rPr lang="fr-FR" b="1" smtClean="0">
                  <a:latin typeface="+mn-lt"/>
                </a:rPr>
                <a:t>diffusion des publications scientifiques issues de la recherche financée par des fonds publics </a:t>
              </a:r>
              <a:r>
                <a:rPr lang="fr-FR" smtClean="0">
                  <a:latin typeface="+mn-lt"/>
                </a:rPr>
                <a:t>et du libre accès à ces dernières. </a:t>
              </a:r>
              <a:r>
                <a:rPr lang="de-DE" smtClean="0">
                  <a:latin typeface="+mn-lt"/>
                </a:rPr>
                <a:t>Ces </a:t>
              </a:r>
              <a:r>
                <a:rPr lang="de-DE" err="1" smtClean="0">
                  <a:latin typeface="+mn-lt"/>
                </a:rPr>
                <a:t>politiques</a:t>
              </a:r>
              <a:r>
                <a:rPr lang="de-DE" smtClean="0">
                  <a:latin typeface="+mn-lt"/>
                </a:rPr>
                <a:t> </a:t>
              </a:r>
              <a:r>
                <a:rPr lang="de-DE" err="1" smtClean="0">
                  <a:latin typeface="+mn-lt"/>
                </a:rPr>
                <a:t>devraient</a:t>
              </a:r>
              <a:r>
                <a:rPr lang="de-DE" smtClean="0">
                  <a:latin typeface="+mn-lt"/>
                </a:rPr>
                <a:t> </a:t>
              </a:r>
              <a:r>
                <a:rPr lang="de-DE" err="1" smtClean="0">
                  <a:latin typeface="+mn-lt"/>
                </a:rPr>
                <a:t>prévoir</a:t>
              </a:r>
              <a:r>
                <a:rPr lang="de-DE" smtClean="0">
                  <a:latin typeface="+mn-lt"/>
                </a:rPr>
                <a:t>:</a:t>
              </a:r>
            </a:p>
            <a:p>
              <a:pPr marL="542925" indent="-542925">
                <a:buFont typeface="Wingdings" pitchFamily="2" charset="2"/>
                <a:buChar char="Ø"/>
              </a:pPr>
              <a:r>
                <a:rPr lang="fr-FR" smtClean="0">
                  <a:latin typeface="+mn-lt"/>
                </a:rPr>
                <a:t>des objectifs et des indicateurs concrets permettant de mesurer les progrès </a:t>
              </a:r>
              <a:r>
                <a:rPr lang="de-DE" err="1" smtClean="0">
                  <a:latin typeface="+mn-lt"/>
                </a:rPr>
                <a:t>accomplis</a:t>
              </a:r>
              <a:endParaRPr lang="de-DE" smtClean="0">
                <a:latin typeface="+mn-lt"/>
              </a:endParaRPr>
            </a:p>
            <a:p>
              <a:pPr marL="542925" indent="-542925">
                <a:buFont typeface="Wingdings" pitchFamily="2" charset="2"/>
                <a:buChar char="Ø"/>
              </a:pPr>
              <a:r>
                <a:rPr lang="fr-FR" smtClean="0">
                  <a:latin typeface="+mn-lt"/>
                </a:rPr>
                <a:t>des plans de mise en </a:t>
              </a:r>
              <a:r>
                <a:rPr lang="fr-FR" err="1" smtClean="0">
                  <a:latin typeface="+mn-lt"/>
                </a:rPr>
                <a:t>oeuvre</a:t>
              </a:r>
              <a:r>
                <a:rPr lang="fr-FR" smtClean="0">
                  <a:latin typeface="+mn-lt"/>
                </a:rPr>
                <a:t>, incluant la répartition des responsabilités,</a:t>
              </a:r>
            </a:p>
            <a:p>
              <a:pPr marL="542925" indent="-542925">
                <a:buFont typeface="Wingdings" pitchFamily="2" charset="2"/>
                <a:buChar char="Ø"/>
              </a:pPr>
              <a:r>
                <a:rPr lang="de-DE" smtClean="0">
                  <a:latin typeface="+mn-lt"/>
                </a:rPr>
                <a:t>la </a:t>
              </a:r>
              <a:r>
                <a:rPr lang="de-DE" err="1" smtClean="0">
                  <a:latin typeface="+mn-lt"/>
                </a:rPr>
                <a:t>programmation</a:t>
              </a:r>
              <a:r>
                <a:rPr lang="de-DE" smtClean="0">
                  <a:latin typeface="+mn-lt"/>
                </a:rPr>
                <a:t> </a:t>
              </a:r>
              <a:r>
                <a:rPr lang="de-DE" err="1" smtClean="0">
                  <a:latin typeface="+mn-lt"/>
                </a:rPr>
                <a:t>financière</a:t>
              </a:r>
              <a:r>
                <a:rPr lang="de-DE" smtClean="0">
                  <a:latin typeface="+mn-lt"/>
                </a:rPr>
                <a:t> </a:t>
              </a:r>
              <a:r>
                <a:rPr lang="de-DE" err="1" smtClean="0">
                  <a:latin typeface="+mn-lt"/>
                </a:rPr>
                <a:t>correspondante</a:t>
              </a:r>
              <a:r>
                <a:rPr lang="de-DE" smtClean="0">
                  <a:latin typeface="+mn-lt"/>
                </a:rPr>
                <a:t>;</a:t>
              </a:r>
              <a:endParaRPr lang="de-DE">
                <a:latin typeface="+mn-lt"/>
              </a:endParaRPr>
            </a:p>
          </p:txBody>
        </p:sp>
      </p:gr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4"/>
          <p:cNvSpPr txBox="1"/>
          <p:nvPr/>
        </p:nvSpPr>
        <p:spPr>
          <a:xfrm>
            <a:off x="8269288" y="6259513"/>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a:solidFill>
                <a:srgbClr val="002060"/>
              </a:solidFill>
              <a:latin typeface="+mn-lt"/>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2B975993-3226-43A5-BF3E-B14BCA7B0450}" type="slidenum">
              <a:rPr lang="de-DE" sz="1400" kern="0">
                <a:solidFill>
                  <a:srgbClr val="002060"/>
                </a:solidFill>
                <a:latin typeface="+mn-lt"/>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43</a:t>
            </a:fld>
            <a:endParaRPr lang="de-DE" sz="1400" kern="0">
              <a:solidFill>
                <a:srgbClr val="002060"/>
              </a:solidFill>
              <a:latin typeface="+mn-lt"/>
              <a:ea typeface="Arial Unicode MS" pitchFamily="2"/>
              <a:cs typeface="Tahoma" pitchFamily="2"/>
            </a:endParaRPr>
          </a:p>
        </p:txBody>
      </p:sp>
      <p:sp>
        <p:nvSpPr>
          <p:cNvPr id="12" name="Textfeld 11"/>
          <p:cNvSpPr txBox="1"/>
          <p:nvPr/>
        </p:nvSpPr>
        <p:spPr>
          <a:xfrm>
            <a:off x="1475656" y="188640"/>
            <a:ext cx="6480720" cy="646331"/>
          </a:xfrm>
          <a:prstGeom prst="rect">
            <a:avLst/>
          </a:prstGeom>
          <a:solidFill>
            <a:srgbClr val="002060"/>
          </a:solidFill>
        </p:spPr>
        <p:txBody>
          <a:bodyPr wrap="square" rtlCol="0">
            <a:spAutoFit/>
          </a:bodyPr>
          <a:lstStyle/>
          <a:p>
            <a:pPr algn="ctr"/>
            <a:r>
              <a:rPr lang="de-DE" sz="3600" smtClean="0">
                <a:solidFill>
                  <a:schemeClr val="bg1"/>
                </a:solidFill>
                <a:latin typeface="+mn-lt"/>
              </a:rPr>
              <a:t>New Thinking in the EU?</a:t>
            </a:r>
            <a:endParaRPr lang="de-DE" sz="3600">
              <a:solidFill>
                <a:schemeClr val="bg1"/>
              </a:solidFill>
              <a:latin typeface="+mn-lt"/>
            </a:endParaRPr>
          </a:p>
        </p:txBody>
      </p:sp>
      <p:sp>
        <p:nvSpPr>
          <p:cNvPr id="10" name="Textfeld 9"/>
          <p:cNvSpPr txBox="1"/>
          <p:nvPr/>
        </p:nvSpPr>
        <p:spPr>
          <a:xfrm>
            <a:off x="395536" y="908720"/>
            <a:ext cx="7704856" cy="646331"/>
          </a:xfrm>
          <a:prstGeom prst="rect">
            <a:avLst/>
          </a:prstGeom>
          <a:noFill/>
        </p:spPr>
        <p:txBody>
          <a:bodyPr wrap="square" rtlCol="0">
            <a:spAutoFit/>
          </a:bodyPr>
          <a:lstStyle/>
          <a:p>
            <a:pPr algn="ctr"/>
            <a:r>
              <a:rPr lang="de-DE" b="1" smtClean="0">
                <a:latin typeface="+mn-lt"/>
              </a:rPr>
              <a:t>RECOMMANDATION DE LA COMMISSION du 17.7.2012 </a:t>
            </a:r>
            <a:r>
              <a:rPr lang="fr-FR" b="1" smtClean="0">
                <a:latin typeface="+mn-lt"/>
              </a:rPr>
              <a:t>relative à l'accès aux informations scientifiques et à leur conservation</a:t>
            </a:r>
            <a:endParaRPr lang="de-DE">
              <a:latin typeface="+mn-lt"/>
            </a:endParaRPr>
          </a:p>
        </p:txBody>
      </p:sp>
      <p:sp>
        <p:nvSpPr>
          <p:cNvPr id="11" name="Textfeld 10"/>
          <p:cNvSpPr txBox="1"/>
          <p:nvPr/>
        </p:nvSpPr>
        <p:spPr>
          <a:xfrm>
            <a:off x="683568" y="1700808"/>
            <a:ext cx="3096344" cy="369332"/>
          </a:xfrm>
          <a:prstGeom prst="rect">
            <a:avLst/>
          </a:prstGeom>
          <a:noFill/>
        </p:spPr>
        <p:txBody>
          <a:bodyPr wrap="square" rtlCol="0">
            <a:spAutoFit/>
          </a:bodyPr>
          <a:lstStyle/>
          <a:p>
            <a:r>
              <a:rPr lang="de-DE" err="1" smtClean="0">
                <a:latin typeface="+mn-lt"/>
              </a:rPr>
              <a:t>result</a:t>
            </a:r>
            <a:r>
              <a:rPr lang="de-DE" smtClean="0">
                <a:latin typeface="+mn-lt"/>
              </a:rPr>
              <a:t> of </a:t>
            </a:r>
            <a:r>
              <a:rPr lang="de-DE" err="1" smtClean="0">
                <a:latin typeface="+mn-lt"/>
              </a:rPr>
              <a:t>these</a:t>
            </a:r>
            <a:r>
              <a:rPr lang="de-DE" smtClean="0">
                <a:latin typeface="+mn-lt"/>
              </a:rPr>
              <a:t> </a:t>
            </a:r>
            <a:r>
              <a:rPr lang="de-DE" err="1" smtClean="0">
                <a:latin typeface="+mn-lt"/>
              </a:rPr>
              <a:t>policies</a:t>
            </a:r>
            <a:r>
              <a:rPr lang="de-DE" smtClean="0">
                <a:latin typeface="+mn-lt"/>
              </a:rPr>
              <a:t>:</a:t>
            </a:r>
            <a:endParaRPr lang="de-DE">
              <a:latin typeface="+mn-lt"/>
            </a:endParaRPr>
          </a:p>
        </p:txBody>
      </p:sp>
      <p:grpSp>
        <p:nvGrpSpPr>
          <p:cNvPr id="8" name="Gruppieren 7"/>
          <p:cNvGrpSpPr/>
          <p:nvPr/>
        </p:nvGrpSpPr>
        <p:grpSpPr>
          <a:xfrm>
            <a:off x="683568" y="2204864"/>
            <a:ext cx="7488832" cy="2845480"/>
            <a:chOff x="683568" y="2204864"/>
            <a:chExt cx="7488832" cy="2845480"/>
          </a:xfrm>
        </p:grpSpPr>
        <p:sp>
          <p:nvSpPr>
            <p:cNvPr id="17" name="Textfeld 16"/>
            <p:cNvSpPr txBox="1"/>
            <p:nvPr/>
          </p:nvSpPr>
          <p:spPr>
            <a:xfrm>
              <a:off x="683568" y="2204864"/>
              <a:ext cx="7488832" cy="1200329"/>
            </a:xfrm>
            <a:prstGeom prst="rect">
              <a:avLst/>
            </a:prstGeom>
            <a:noFill/>
          </p:spPr>
          <p:txBody>
            <a:bodyPr wrap="square" rtlCol="0">
              <a:spAutoFit/>
            </a:bodyPr>
            <a:lstStyle/>
            <a:p>
              <a:r>
                <a:rPr lang="en-US" dirty="0" smtClean="0">
                  <a:latin typeface="+mn-lt"/>
                </a:rPr>
                <a:t>there should be open access to publications resulting from publicly funded research as soon as possible, preferably immediately and in any case no later than six months after the date of publication, and twelve months for social </a:t>
              </a:r>
              <a:r>
                <a:rPr lang="de-DE" dirty="0" err="1" smtClean="0">
                  <a:latin typeface="+mn-lt"/>
                </a:rPr>
                <a:t>sciences</a:t>
              </a:r>
              <a:r>
                <a:rPr lang="de-DE" dirty="0" smtClean="0">
                  <a:latin typeface="+mn-lt"/>
                </a:rPr>
                <a:t> and </a:t>
              </a:r>
              <a:r>
                <a:rPr lang="de-DE" dirty="0" err="1" smtClean="0">
                  <a:latin typeface="+mn-lt"/>
                </a:rPr>
                <a:t>humanities</a:t>
              </a:r>
              <a:r>
                <a:rPr lang="de-DE" dirty="0" smtClean="0">
                  <a:latin typeface="+mn-lt"/>
                </a:rPr>
                <a:t>;</a:t>
              </a:r>
              <a:endParaRPr lang="de-DE" dirty="0">
                <a:latin typeface="+mn-lt"/>
              </a:endParaRPr>
            </a:p>
          </p:txBody>
        </p:sp>
        <p:sp>
          <p:nvSpPr>
            <p:cNvPr id="18" name="Textfeld 17"/>
            <p:cNvSpPr txBox="1"/>
            <p:nvPr/>
          </p:nvSpPr>
          <p:spPr>
            <a:xfrm>
              <a:off x="755576" y="3573016"/>
              <a:ext cx="7416824" cy="1477328"/>
            </a:xfrm>
            <a:prstGeom prst="rect">
              <a:avLst/>
            </a:prstGeom>
            <a:solidFill>
              <a:schemeClr val="bg2">
                <a:lumMod val="90000"/>
              </a:schemeClr>
            </a:solidFill>
          </p:spPr>
          <p:txBody>
            <a:bodyPr wrap="square" rtlCol="0">
              <a:spAutoFit/>
            </a:bodyPr>
            <a:lstStyle/>
            <a:p>
              <a:r>
                <a:rPr lang="fr-FR" smtClean="0">
                  <a:latin typeface="+mn-lt"/>
                </a:rPr>
                <a:t>à ce que les publications issues de la recherche financée par des fonds publics soient librement accessibles dans les meilleurs délais, de préférence immédiatement et, dans tous les cas, au plus tard six mois après leur date de publication, et au plus tard douze mois pour les publications dans les domaines des sciences sociales et humaines,</a:t>
              </a:r>
              <a:endParaRPr lang="de-DE">
                <a:latin typeface="+mn-lt"/>
              </a:endParaRPr>
            </a:p>
          </p:txBody>
        </p:sp>
      </p:gr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4"/>
          <p:cNvSpPr txBox="1"/>
          <p:nvPr/>
        </p:nvSpPr>
        <p:spPr>
          <a:xfrm>
            <a:off x="8269288" y="6115497"/>
            <a:ext cx="581966"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a:solidFill>
                <a:srgbClr val="002060"/>
              </a:solidFill>
              <a:latin typeface="+mn-lt"/>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2B975993-3226-43A5-BF3E-B14BCA7B0450}" type="slidenum">
              <a:rPr lang="de-DE" sz="1400" kern="0">
                <a:solidFill>
                  <a:srgbClr val="002060"/>
                </a:solidFill>
                <a:latin typeface="+mn-lt"/>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44</a:t>
            </a:fld>
            <a:endParaRPr lang="de-DE" sz="1400" kern="0">
              <a:solidFill>
                <a:srgbClr val="002060"/>
              </a:solidFill>
              <a:latin typeface="+mn-lt"/>
              <a:ea typeface="Arial Unicode MS" pitchFamily="2"/>
              <a:cs typeface="Tahoma" pitchFamily="2"/>
            </a:endParaRPr>
          </a:p>
        </p:txBody>
      </p:sp>
      <p:sp>
        <p:nvSpPr>
          <p:cNvPr id="12" name="Textfeld 11"/>
          <p:cNvSpPr txBox="1"/>
          <p:nvPr/>
        </p:nvSpPr>
        <p:spPr>
          <a:xfrm>
            <a:off x="1475656" y="188640"/>
            <a:ext cx="6480720" cy="646331"/>
          </a:xfrm>
          <a:prstGeom prst="rect">
            <a:avLst/>
          </a:prstGeom>
          <a:solidFill>
            <a:srgbClr val="002060"/>
          </a:solidFill>
        </p:spPr>
        <p:txBody>
          <a:bodyPr wrap="square" rtlCol="0">
            <a:spAutoFit/>
          </a:bodyPr>
          <a:lstStyle/>
          <a:p>
            <a:pPr algn="ctr"/>
            <a:r>
              <a:rPr lang="de-DE" sz="3600" smtClean="0">
                <a:solidFill>
                  <a:schemeClr val="bg1"/>
                </a:solidFill>
                <a:latin typeface="+mn-lt"/>
              </a:rPr>
              <a:t>New Thinking in the EU?</a:t>
            </a:r>
            <a:endParaRPr lang="de-DE" sz="3600">
              <a:solidFill>
                <a:schemeClr val="bg1"/>
              </a:solidFill>
              <a:latin typeface="+mn-lt"/>
            </a:endParaRPr>
          </a:p>
        </p:txBody>
      </p:sp>
      <p:sp>
        <p:nvSpPr>
          <p:cNvPr id="10" name="Textfeld 9"/>
          <p:cNvSpPr txBox="1"/>
          <p:nvPr/>
        </p:nvSpPr>
        <p:spPr>
          <a:xfrm>
            <a:off x="395536" y="908720"/>
            <a:ext cx="7704856" cy="646331"/>
          </a:xfrm>
          <a:prstGeom prst="rect">
            <a:avLst/>
          </a:prstGeom>
          <a:noFill/>
        </p:spPr>
        <p:txBody>
          <a:bodyPr wrap="square" rtlCol="0">
            <a:spAutoFit/>
          </a:bodyPr>
          <a:lstStyle/>
          <a:p>
            <a:pPr algn="ctr"/>
            <a:r>
              <a:rPr lang="de-DE" b="1" smtClean="0">
                <a:latin typeface="+mn-lt"/>
              </a:rPr>
              <a:t>RECOMMANDATION DE LA COMMISSION du 17.7.2012 </a:t>
            </a:r>
            <a:r>
              <a:rPr lang="fr-FR" b="1" smtClean="0">
                <a:latin typeface="+mn-lt"/>
              </a:rPr>
              <a:t>relative à l'accès aux informations scientifiques et à leur conservation</a:t>
            </a:r>
            <a:endParaRPr lang="de-DE">
              <a:latin typeface="+mn-lt"/>
            </a:endParaRPr>
          </a:p>
        </p:txBody>
      </p:sp>
      <p:sp>
        <p:nvSpPr>
          <p:cNvPr id="11" name="Textfeld 10"/>
          <p:cNvSpPr txBox="1"/>
          <p:nvPr/>
        </p:nvSpPr>
        <p:spPr>
          <a:xfrm>
            <a:off x="683568" y="1556792"/>
            <a:ext cx="2895655" cy="369332"/>
          </a:xfrm>
          <a:prstGeom prst="rect">
            <a:avLst/>
          </a:prstGeom>
          <a:noFill/>
        </p:spPr>
        <p:txBody>
          <a:bodyPr wrap="square" rtlCol="0">
            <a:spAutoFit/>
          </a:bodyPr>
          <a:lstStyle/>
          <a:p>
            <a:r>
              <a:rPr lang="de-DE" err="1" smtClean="0">
                <a:latin typeface="+mn-lt"/>
              </a:rPr>
              <a:t>result</a:t>
            </a:r>
            <a:r>
              <a:rPr lang="de-DE" smtClean="0">
                <a:latin typeface="+mn-lt"/>
              </a:rPr>
              <a:t> of </a:t>
            </a:r>
            <a:r>
              <a:rPr lang="de-DE" err="1" smtClean="0">
                <a:latin typeface="+mn-lt"/>
              </a:rPr>
              <a:t>these</a:t>
            </a:r>
            <a:r>
              <a:rPr lang="de-DE" smtClean="0">
                <a:latin typeface="+mn-lt"/>
              </a:rPr>
              <a:t> </a:t>
            </a:r>
            <a:r>
              <a:rPr lang="de-DE" err="1" smtClean="0">
                <a:latin typeface="+mn-lt"/>
              </a:rPr>
              <a:t>policies</a:t>
            </a:r>
            <a:r>
              <a:rPr lang="de-DE" smtClean="0">
                <a:latin typeface="+mn-lt"/>
              </a:rPr>
              <a:t>:</a:t>
            </a:r>
            <a:endParaRPr lang="de-DE">
              <a:latin typeface="+mn-lt"/>
            </a:endParaRPr>
          </a:p>
        </p:txBody>
      </p:sp>
      <p:grpSp>
        <p:nvGrpSpPr>
          <p:cNvPr id="8" name="Gruppieren 7"/>
          <p:cNvGrpSpPr/>
          <p:nvPr/>
        </p:nvGrpSpPr>
        <p:grpSpPr>
          <a:xfrm>
            <a:off x="683568" y="2060848"/>
            <a:ext cx="7272808" cy="3554526"/>
            <a:chOff x="683568" y="2060848"/>
            <a:chExt cx="7272808" cy="3554526"/>
          </a:xfrm>
        </p:grpSpPr>
        <p:sp>
          <p:nvSpPr>
            <p:cNvPr id="17" name="Textfeld 16"/>
            <p:cNvSpPr txBox="1"/>
            <p:nvPr/>
          </p:nvSpPr>
          <p:spPr>
            <a:xfrm>
              <a:off x="683568" y="2060848"/>
              <a:ext cx="7272808" cy="1477328"/>
            </a:xfrm>
            <a:prstGeom prst="rect">
              <a:avLst/>
            </a:prstGeom>
            <a:noFill/>
          </p:spPr>
          <p:txBody>
            <a:bodyPr wrap="square" rtlCol="0">
              <a:spAutoFit/>
            </a:bodyPr>
            <a:lstStyle/>
            <a:p>
              <a:r>
                <a:rPr lang="en-US" dirty="0" smtClean="0">
                  <a:latin typeface="+mn-lt"/>
                </a:rPr>
                <a:t>licensing systems contribute to open access to scientific publications resulting from publicly-funded research in a balanced way, in accordance with and without prejudice to the applicable copyright legislation, and encourage researchers to retain their copyright while granting </a:t>
              </a:r>
              <a:r>
                <a:rPr lang="en-US" dirty="0" err="1" smtClean="0">
                  <a:latin typeface="+mn-lt"/>
                </a:rPr>
                <a:t>licences</a:t>
              </a:r>
              <a:r>
                <a:rPr lang="en-US" dirty="0" smtClean="0">
                  <a:latin typeface="+mn-lt"/>
                </a:rPr>
                <a:t> to publishers;</a:t>
              </a:r>
              <a:endParaRPr lang="de-DE" dirty="0">
                <a:latin typeface="+mn-lt"/>
              </a:endParaRPr>
            </a:p>
          </p:txBody>
        </p:sp>
        <p:sp>
          <p:nvSpPr>
            <p:cNvPr id="18" name="Textfeld 17"/>
            <p:cNvSpPr txBox="1"/>
            <p:nvPr/>
          </p:nvSpPr>
          <p:spPr>
            <a:xfrm>
              <a:off x="755576" y="3861048"/>
              <a:ext cx="6801422" cy="1754326"/>
            </a:xfrm>
            <a:prstGeom prst="rect">
              <a:avLst/>
            </a:prstGeom>
            <a:solidFill>
              <a:schemeClr val="bg2">
                <a:lumMod val="90000"/>
              </a:schemeClr>
            </a:solidFill>
          </p:spPr>
          <p:txBody>
            <a:bodyPr wrap="square" rtlCol="0">
              <a:spAutoFit/>
            </a:bodyPr>
            <a:lstStyle/>
            <a:p>
              <a:r>
                <a:rPr lang="fr-FR" smtClean="0">
                  <a:latin typeface="+mn-lt"/>
                </a:rPr>
                <a:t>à ce que les systèmes d'octroi de licences contribuent, de façon équilibrée, au libre accès aux publications scientifiques issues de la recherche financée par des fonds publics, dans le respect et sans préjudice de la législation applicable en matière de droit d'auteur, et encouragent les chercheurs à conserver leurs droits d'auteur tout en concédant des licences aux éditeurs,</a:t>
              </a:r>
              <a:endParaRPr lang="de-DE">
                <a:latin typeface="+mn-lt"/>
              </a:endParaRPr>
            </a:p>
          </p:txBody>
        </p:sp>
      </p:gr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4"/>
          <p:cNvSpPr txBox="1"/>
          <p:nvPr/>
        </p:nvSpPr>
        <p:spPr>
          <a:xfrm>
            <a:off x="8269288" y="6259513"/>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a:solidFill>
                <a:srgbClr val="002060"/>
              </a:solidFill>
              <a:latin typeface="+mn-lt"/>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2B975993-3226-43A5-BF3E-B14BCA7B0450}" type="slidenum">
              <a:rPr lang="de-DE" sz="1400" kern="0">
                <a:solidFill>
                  <a:srgbClr val="002060"/>
                </a:solidFill>
                <a:latin typeface="+mn-lt"/>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45</a:t>
            </a:fld>
            <a:endParaRPr lang="de-DE" sz="1400" kern="0">
              <a:solidFill>
                <a:srgbClr val="002060"/>
              </a:solidFill>
              <a:latin typeface="+mn-lt"/>
              <a:ea typeface="Arial Unicode MS" pitchFamily="2"/>
              <a:cs typeface="Tahoma" pitchFamily="2"/>
            </a:endParaRPr>
          </a:p>
        </p:txBody>
      </p:sp>
      <p:sp>
        <p:nvSpPr>
          <p:cNvPr id="12" name="Textfeld 11"/>
          <p:cNvSpPr txBox="1"/>
          <p:nvPr/>
        </p:nvSpPr>
        <p:spPr>
          <a:xfrm>
            <a:off x="1475656" y="188640"/>
            <a:ext cx="6480720" cy="646331"/>
          </a:xfrm>
          <a:prstGeom prst="rect">
            <a:avLst/>
          </a:prstGeom>
          <a:solidFill>
            <a:srgbClr val="002060"/>
          </a:solidFill>
        </p:spPr>
        <p:txBody>
          <a:bodyPr wrap="square" rtlCol="0">
            <a:spAutoFit/>
          </a:bodyPr>
          <a:lstStyle/>
          <a:p>
            <a:pPr algn="ctr"/>
            <a:r>
              <a:rPr lang="de-DE" sz="3600" smtClean="0">
                <a:solidFill>
                  <a:schemeClr val="bg1"/>
                </a:solidFill>
                <a:latin typeface="+mn-lt"/>
              </a:rPr>
              <a:t>New Thinking in the EU?</a:t>
            </a:r>
            <a:endParaRPr lang="de-DE" sz="3600">
              <a:solidFill>
                <a:schemeClr val="bg1"/>
              </a:solidFill>
              <a:latin typeface="+mn-lt"/>
            </a:endParaRPr>
          </a:p>
        </p:txBody>
      </p:sp>
      <p:sp>
        <p:nvSpPr>
          <p:cNvPr id="10" name="Textfeld 9"/>
          <p:cNvSpPr txBox="1"/>
          <p:nvPr/>
        </p:nvSpPr>
        <p:spPr>
          <a:xfrm>
            <a:off x="395536" y="908720"/>
            <a:ext cx="7704856" cy="646331"/>
          </a:xfrm>
          <a:prstGeom prst="rect">
            <a:avLst/>
          </a:prstGeom>
          <a:noFill/>
        </p:spPr>
        <p:txBody>
          <a:bodyPr wrap="square" rtlCol="0">
            <a:spAutoFit/>
          </a:bodyPr>
          <a:lstStyle/>
          <a:p>
            <a:pPr algn="ctr"/>
            <a:r>
              <a:rPr lang="de-DE" b="1" smtClean="0">
                <a:latin typeface="+mn-lt"/>
              </a:rPr>
              <a:t>RECOMMANDATION DE LA COMMISSION du 17.7.2012 </a:t>
            </a:r>
            <a:r>
              <a:rPr lang="fr-FR" b="1" smtClean="0">
                <a:latin typeface="+mn-lt"/>
              </a:rPr>
              <a:t>relative à l'accès aux informations scientifiques et à leur conservation</a:t>
            </a:r>
            <a:endParaRPr lang="de-DE">
              <a:latin typeface="+mn-lt"/>
            </a:endParaRPr>
          </a:p>
        </p:txBody>
      </p:sp>
      <p:sp>
        <p:nvSpPr>
          <p:cNvPr id="11" name="Textfeld 10"/>
          <p:cNvSpPr txBox="1"/>
          <p:nvPr/>
        </p:nvSpPr>
        <p:spPr>
          <a:xfrm>
            <a:off x="683568" y="1700808"/>
            <a:ext cx="3096344" cy="369332"/>
          </a:xfrm>
          <a:prstGeom prst="rect">
            <a:avLst/>
          </a:prstGeom>
          <a:noFill/>
        </p:spPr>
        <p:txBody>
          <a:bodyPr wrap="square" rtlCol="0">
            <a:spAutoFit/>
          </a:bodyPr>
          <a:lstStyle/>
          <a:p>
            <a:r>
              <a:rPr lang="de-DE" err="1" smtClean="0">
                <a:latin typeface="+mn-lt"/>
              </a:rPr>
              <a:t>result</a:t>
            </a:r>
            <a:r>
              <a:rPr lang="de-DE" smtClean="0">
                <a:latin typeface="+mn-lt"/>
              </a:rPr>
              <a:t> of </a:t>
            </a:r>
            <a:r>
              <a:rPr lang="de-DE" err="1" smtClean="0">
                <a:latin typeface="+mn-lt"/>
              </a:rPr>
              <a:t>these</a:t>
            </a:r>
            <a:r>
              <a:rPr lang="de-DE" smtClean="0">
                <a:latin typeface="+mn-lt"/>
              </a:rPr>
              <a:t> </a:t>
            </a:r>
            <a:r>
              <a:rPr lang="de-DE" err="1" smtClean="0">
                <a:latin typeface="+mn-lt"/>
              </a:rPr>
              <a:t>policies</a:t>
            </a:r>
            <a:r>
              <a:rPr lang="de-DE" smtClean="0">
                <a:latin typeface="+mn-lt"/>
              </a:rPr>
              <a:t>:</a:t>
            </a:r>
            <a:endParaRPr lang="de-DE">
              <a:latin typeface="+mn-lt"/>
            </a:endParaRPr>
          </a:p>
        </p:txBody>
      </p:sp>
      <p:grpSp>
        <p:nvGrpSpPr>
          <p:cNvPr id="8" name="Gruppieren 7"/>
          <p:cNvGrpSpPr/>
          <p:nvPr/>
        </p:nvGrpSpPr>
        <p:grpSpPr>
          <a:xfrm>
            <a:off x="683568" y="2204864"/>
            <a:ext cx="8280920" cy="3277528"/>
            <a:chOff x="683568" y="2204864"/>
            <a:chExt cx="8280920" cy="3277528"/>
          </a:xfrm>
        </p:grpSpPr>
        <p:sp>
          <p:nvSpPr>
            <p:cNvPr id="17" name="Textfeld 16"/>
            <p:cNvSpPr txBox="1"/>
            <p:nvPr/>
          </p:nvSpPr>
          <p:spPr>
            <a:xfrm>
              <a:off x="683568" y="2204864"/>
              <a:ext cx="7776864" cy="1200329"/>
            </a:xfrm>
            <a:prstGeom prst="rect">
              <a:avLst/>
            </a:prstGeom>
            <a:noFill/>
          </p:spPr>
          <p:txBody>
            <a:bodyPr wrap="square" rtlCol="0">
              <a:spAutoFit/>
            </a:bodyPr>
            <a:lstStyle/>
            <a:p>
              <a:r>
                <a:rPr lang="en-US" dirty="0" smtClean="0">
                  <a:latin typeface="+mn-lt"/>
                </a:rPr>
                <a:t>the academic career system supports and rewards researchers who participate in a culture of sharing the results of their research, in particular by ensuring open access to their publications and by developing, encouraging and using new, alternative models of career assessment, metrics and indicators;</a:t>
              </a:r>
              <a:endParaRPr lang="de-DE" dirty="0">
                <a:latin typeface="+mn-lt"/>
              </a:endParaRPr>
            </a:p>
          </p:txBody>
        </p:sp>
        <p:sp>
          <p:nvSpPr>
            <p:cNvPr id="18" name="Textfeld 17"/>
            <p:cNvSpPr txBox="1"/>
            <p:nvPr/>
          </p:nvSpPr>
          <p:spPr>
            <a:xfrm>
              <a:off x="755576" y="4005064"/>
              <a:ext cx="8208912" cy="1477328"/>
            </a:xfrm>
            <a:prstGeom prst="rect">
              <a:avLst/>
            </a:prstGeom>
            <a:solidFill>
              <a:schemeClr val="bg2">
                <a:lumMod val="90000"/>
              </a:schemeClr>
            </a:solidFill>
          </p:spPr>
          <p:txBody>
            <a:bodyPr wrap="square" rtlCol="0">
              <a:spAutoFit/>
            </a:bodyPr>
            <a:lstStyle/>
            <a:p>
              <a:r>
                <a:rPr lang="fr-FR" smtClean="0">
                  <a:latin typeface="+mn-lt"/>
                </a:rPr>
                <a:t>à ce que le système des carrières universitaires soutienne et récompense les</a:t>
              </a:r>
            </a:p>
            <a:p>
              <a:r>
                <a:rPr lang="fr-FR" smtClean="0">
                  <a:latin typeface="+mn-lt"/>
                </a:rPr>
                <a:t>chercheurs qui adhèrent à une culture de partage de leurs résultats de</a:t>
              </a:r>
            </a:p>
            <a:p>
              <a:r>
                <a:rPr lang="fr-FR" smtClean="0">
                  <a:latin typeface="+mn-lt"/>
                </a:rPr>
                <a:t>recherche, notamment en garantissant le libre accès à leurs publications et en</a:t>
              </a:r>
            </a:p>
            <a:p>
              <a:r>
                <a:rPr lang="fr-FR" smtClean="0">
                  <a:latin typeface="+mn-lt"/>
                </a:rPr>
                <a:t>élaborant, en encourageant et en utilisant de nouveaux modèles, critères et</a:t>
              </a:r>
            </a:p>
            <a:p>
              <a:r>
                <a:rPr lang="fr-FR" smtClean="0">
                  <a:latin typeface="+mn-lt"/>
                </a:rPr>
                <a:t>indicateurs alternatifs pour l'évaluation des carrières,</a:t>
              </a:r>
              <a:endParaRPr lang="de-DE">
                <a:latin typeface="+mn-lt"/>
              </a:endParaRPr>
            </a:p>
          </p:txBody>
        </p:sp>
      </p:gr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4"/>
          <p:cNvSpPr txBox="1"/>
          <p:nvPr/>
        </p:nvSpPr>
        <p:spPr>
          <a:xfrm>
            <a:off x="8269288" y="6259513"/>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a:solidFill>
                <a:srgbClr val="000000"/>
              </a:solidFill>
              <a:latin typeface="Times New Roman" pitchFamily="18"/>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E36FDE77-7637-4436-9CE5-F183C2CADA5E}" type="slidenum">
              <a:rPr lang="de-DE" sz="1400" kern="0">
                <a:solidFill>
                  <a:srgbClr val="000000"/>
                </a:solidFill>
                <a:latin typeface="Times New Roman" pitchFamily="18"/>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46</a:t>
            </a:fld>
            <a:endParaRPr lang="de-DE" sz="1400" kern="0">
              <a:solidFill>
                <a:srgbClr val="000000"/>
              </a:solidFill>
              <a:latin typeface="Times New Roman" pitchFamily="18"/>
              <a:ea typeface="Arial Unicode MS" pitchFamily="2"/>
              <a:cs typeface="Tahoma" pitchFamily="2"/>
            </a:endParaRPr>
          </a:p>
        </p:txBody>
      </p:sp>
      <p:sp>
        <p:nvSpPr>
          <p:cNvPr id="37891" name="Rectangle 2"/>
          <p:cNvSpPr txBox="1">
            <a:spLocks noGrp="1"/>
          </p:cNvSpPr>
          <p:nvPr>
            <p:ph type="title" idx="4294967295"/>
          </p:nvPr>
        </p:nvSpPr>
        <p:spPr>
          <a:xfrm>
            <a:off x="3563938" y="2160588"/>
            <a:ext cx="5580062" cy="1619250"/>
          </a:xfrm>
          <a:solidFill>
            <a:srgbClr val="333366"/>
          </a:solidFill>
        </p:spPr>
        <p:txBody>
          <a:bodyPr anchorCtr="1"/>
          <a:lstStyle/>
          <a:p>
            <a:pPr algn="ctr" eaLnBrk="1" hangingPunct="1">
              <a:buFont typeface="StarSymbol"/>
              <a:buNone/>
            </a:pPr>
            <a:r>
              <a:rPr sz="4400" smtClean="0">
                <a:solidFill>
                  <a:srgbClr val="FFFFFF"/>
                </a:solidFill>
                <a:latin typeface="Calibri" pitchFamily="34" charset="0"/>
                <a:ea typeface="Arial Unicode MS" pitchFamily="34" charset="-128"/>
                <a:cs typeface="Arial" pitchFamily="34" charset="0"/>
              </a:rPr>
              <a:t>A generic clause for science and  education</a:t>
            </a:r>
          </a:p>
        </p:txBody>
      </p:sp>
      <p:grpSp>
        <p:nvGrpSpPr>
          <p:cNvPr id="7" name="Gruppieren 6"/>
          <p:cNvGrpSpPr/>
          <p:nvPr/>
        </p:nvGrpSpPr>
        <p:grpSpPr>
          <a:xfrm>
            <a:off x="755576" y="4437112"/>
            <a:ext cx="8136904" cy="1593468"/>
            <a:chOff x="755576" y="4437112"/>
            <a:chExt cx="8136904" cy="1593468"/>
          </a:xfrm>
        </p:grpSpPr>
        <p:sp>
          <p:nvSpPr>
            <p:cNvPr id="4" name="Textfeld 3"/>
            <p:cNvSpPr txBox="1"/>
            <p:nvPr/>
          </p:nvSpPr>
          <p:spPr>
            <a:xfrm>
              <a:off x="755576" y="4437112"/>
              <a:ext cx="8136904" cy="646331"/>
            </a:xfrm>
            <a:prstGeom prst="rect">
              <a:avLst/>
            </a:prstGeom>
            <a:noFill/>
          </p:spPr>
          <p:txBody>
            <a:bodyPr wrap="square" rtlCol="0">
              <a:spAutoFit/>
            </a:bodyPr>
            <a:lstStyle/>
            <a:p>
              <a:r>
                <a:rPr lang="de-DE" dirty="0" smtClean="0"/>
                <a:t>A </a:t>
              </a:r>
              <a:r>
                <a:rPr lang="de-DE" dirty="0" err="1" smtClean="0"/>
                <a:t>proposal</a:t>
              </a:r>
              <a:r>
                <a:rPr lang="de-DE" dirty="0" smtClean="0"/>
                <a:t> of </a:t>
              </a:r>
              <a:r>
                <a:rPr lang="de-DE" dirty="0" err="1" smtClean="0"/>
                <a:t>the</a:t>
              </a:r>
              <a:r>
                <a:rPr lang="de-DE" dirty="0" smtClean="0"/>
                <a:t> German </a:t>
              </a:r>
              <a:r>
                <a:rPr lang="de-DE" dirty="0" err="1" smtClean="0"/>
                <a:t>Coalition</a:t>
              </a:r>
              <a:r>
                <a:rPr lang="de-DE" dirty="0" smtClean="0"/>
                <a:t> </a:t>
              </a:r>
              <a:r>
                <a:rPr lang="de-DE" dirty="0" err="1" smtClean="0"/>
                <a:t>for</a:t>
              </a:r>
              <a:r>
                <a:rPr lang="de-DE" dirty="0" smtClean="0"/>
                <a:t> Action „Copyright </a:t>
              </a:r>
              <a:r>
                <a:rPr lang="de-DE" dirty="0" err="1" smtClean="0"/>
                <a:t>for</a:t>
              </a:r>
              <a:r>
                <a:rPr lang="de-DE" dirty="0" smtClean="0"/>
                <a:t> Research and Education“ – and </a:t>
              </a:r>
              <a:r>
                <a:rPr lang="de-DE" dirty="0" err="1" smtClean="0"/>
                <a:t>revised</a:t>
              </a:r>
              <a:r>
                <a:rPr lang="de-DE" dirty="0" smtClean="0"/>
                <a:t> </a:t>
              </a:r>
              <a:r>
                <a:rPr lang="de-DE" dirty="0" err="1" smtClean="0"/>
                <a:t>by</a:t>
              </a:r>
              <a:r>
                <a:rPr lang="de-DE" dirty="0" smtClean="0"/>
                <a:t> </a:t>
              </a:r>
              <a:r>
                <a:rPr lang="de-DE" dirty="0" err="1" smtClean="0"/>
                <a:t>ENCES</a:t>
              </a:r>
              <a:endParaRPr lang="de-DE" dirty="0"/>
            </a:p>
          </p:txBody>
        </p:sp>
        <p:sp>
          <p:nvSpPr>
            <p:cNvPr id="5" name="Textfeld 4"/>
            <p:cNvSpPr txBox="1"/>
            <p:nvPr/>
          </p:nvSpPr>
          <p:spPr>
            <a:xfrm>
              <a:off x="755576" y="5157192"/>
              <a:ext cx="8136904" cy="369332"/>
            </a:xfrm>
            <a:prstGeom prst="rect">
              <a:avLst/>
            </a:prstGeom>
            <a:noFill/>
          </p:spPr>
          <p:txBody>
            <a:bodyPr wrap="square" rtlCol="0">
              <a:spAutoFit/>
            </a:bodyPr>
            <a:lstStyle/>
            <a:p>
              <a:r>
                <a:rPr lang="de-DE" err="1" smtClean="0"/>
                <a:t>Similar</a:t>
              </a:r>
              <a:r>
                <a:rPr lang="de-DE" smtClean="0"/>
                <a:t> </a:t>
              </a:r>
              <a:r>
                <a:rPr lang="de-DE" err="1" smtClean="0"/>
                <a:t>proposal</a:t>
              </a:r>
              <a:r>
                <a:rPr lang="de-DE" smtClean="0"/>
                <a:t> </a:t>
              </a:r>
              <a:r>
                <a:rPr lang="de-DE" err="1" smtClean="0"/>
                <a:t>by</a:t>
              </a:r>
              <a:r>
                <a:rPr lang="de-DE" smtClean="0"/>
                <a:t> </a:t>
              </a:r>
              <a:r>
                <a:rPr lang="de-DE" err="1" smtClean="0"/>
                <a:t>the</a:t>
              </a:r>
              <a:r>
                <a:rPr lang="de-DE" smtClean="0"/>
                <a:t> German </a:t>
              </a:r>
              <a:r>
                <a:rPr lang="de-DE" err="1" smtClean="0"/>
                <a:t>Alliance</a:t>
              </a:r>
              <a:r>
                <a:rPr lang="de-DE" smtClean="0"/>
                <a:t> of </a:t>
              </a:r>
              <a:r>
                <a:rPr lang="de-DE" err="1" smtClean="0"/>
                <a:t>the</a:t>
              </a:r>
              <a:r>
                <a:rPr lang="de-DE" smtClean="0"/>
                <a:t> Research </a:t>
              </a:r>
              <a:r>
                <a:rPr lang="de-DE" err="1" smtClean="0"/>
                <a:t>Organizations</a:t>
              </a:r>
              <a:endParaRPr lang="de-DE"/>
            </a:p>
          </p:txBody>
        </p:sp>
        <p:sp>
          <p:nvSpPr>
            <p:cNvPr id="6" name="Textfeld 5"/>
            <p:cNvSpPr txBox="1"/>
            <p:nvPr/>
          </p:nvSpPr>
          <p:spPr>
            <a:xfrm>
              <a:off x="755576" y="5661248"/>
              <a:ext cx="8136904" cy="369332"/>
            </a:xfrm>
            <a:prstGeom prst="rect">
              <a:avLst/>
            </a:prstGeom>
            <a:noFill/>
          </p:spPr>
          <p:txBody>
            <a:bodyPr wrap="square" rtlCol="0">
              <a:spAutoFit/>
            </a:bodyPr>
            <a:lstStyle/>
            <a:p>
              <a:r>
                <a:rPr lang="de-DE" err="1" smtClean="0"/>
                <a:t>Similar</a:t>
              </a:r>
              <a:r>
                <a:rPr lang="de-DE" smtClean="0"/>
                <a:t> </a:t>
              </a:r>
              <a:r>
                <a:rPr lang="de-DE" err="1" smtClean="0"/>
                <a:t>proposal</a:t>
              </a:r>
              <a:r>
                <a:rPr lang="de-DE" smtClean="0"/>
                <a:t> </a:t>
              </a:r>
              <a:r>
                <a:rPr lang="de-DE" err="1" smtClean="0"/>
                <a:t>by</a:t>
              </a:r>
              <a:r>
                <a:rPr lang="de-DE" smtClean="0"/>
                <a:t> </a:t>
              </a:r>
              <a:r>
                <a:rPr lang="de-DE" err="1" smtClean="0"/>
                <a:t>the</a:t>
              </a:r>
              <a:r>
                <a:rPr lang="de-DE" smtClean="0"/>
                <a:t> Conference of Culture of </a:t>
              </a:r>
              <a:r>
                <a:rPr lang="de-DE" err="1" smtClean="0"/>
                <a:t>the</a:t>
              </a:r>
              <a:r>
                <a:rPr lang="de-DE" smtClean="0"/>
                <a:t> States in Germany</a:t>
              </a:r>
              <a:endParaRPr lang="de-DE"/>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4"/>
          <p:cNvSpPr txBox="1"/>
          <p:nvPr/>
        </p:nvSpPr>
        <p:spPr>
          <a:xfrm>
            <a:off x="8269288" y="6259513"/>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a:solidFill>
                <a:srgbClr val="000000"/>
              </a:solidFill>
              <a:latin typeface="Times New Roman" pitchFamily="18"/>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4AA638F7-C900-4FEB-AF0E-6CD008E279C6}" type="slidenum">
              <a:rPr lang="de-DE" sz="1400" kern="0">
                <a:solidFill>
                  <a:srgbClr val="000000"/>
                </a:solidFill>
                <a:latin typeface="Times New Roman" pitchFamily="18"/>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47</a:t>
            </a:fld>
            <a:endParaRPr lang="de-DE" sz="1400" kern="0">
              <a:solidFill>
                <a:srgbClr val="000000"/>
              </a:solidFill>
              <a:latin typeface="Times New Roman" pitchFamily="18"/>
              <a:ea typeface="Arial Unicode MS" pitchFamily="2"/>
              <a:cs typeface="Tahoma" pitchFamily="2"/>
            </a:endParaRPr>
          </a:p>
        </p:txBody>
      </p:sp>
      <p:sp>
        <p:nvSpPr>
          <p:cNvPr id="38915" name="Rectangle 2"/>
          <p:cNvSpPr txBox="1">
            <a:spLocks noGrp="1"/>
          </p:cNvSpPr>
          <p:nvPr>
            <p:ph type="title" idx="4294967295"/>
          </p:nvPr>
        </p:nvSpPr>
        <p:spPr>
          <a:xfrm>
            <a:off x="0" y="107950"/>
            <a:ext cx="7847013" cy="539750"/>
          </a:xfrm>
          <a:solidFill>
            <a:srgbClr val="333366"/>
          </a:solidFill>
        </p:spPr>
        <p:txBody>
          <a:bodyPr anchorCtr="1">
            <a:normAutofit/>
          </a:bodyPr>
          <a:lstStyle/>
          <a:p>
            <a:pPr algn="ctr" eaLnBrk="1" hangingPunct="1">
              <a:buFont typeface="StarSymbol"/>
              <a:buNone/>
            </a:pPr>
            <a:r>
              <a:rPr sz="2800" dirty="0" smtClean="0">
                <a:solidFill>
                  <a:srgbClr val="FFFFFF"/>
                </a:solidFill>
                <a:latin typeface="Calibri" pitchFamily="34" charset="0"/>
                <a:ea typeface="Arial Unicode MS" pitchFamily="34" charset="-128"/>
                <a:cs typeface="Arial" pitchFamily="34" charset="0"/>
              </a:rPr>
              <a:t>A generic clause for science and  education</a:t>
            </a:r>
          </a:p>
        </p:txBody>
      </p:sp>
      <p:sp>
        <p:nvSpPr>
          <p:cNvPr id="6" name="Textfeld 5"/>
          <p:cNvSpPr txBox="1"/>
          <p:nvPr/>
        </p:nvSpPr>
        <p:spPr>
          <a:xfrm>
            <a:off x="683568" y="1196752"/>
            <a:ext cx="6984776" cy="2723823"/>
          </a:xfrm>
          <a:prstGeom prst="rect">
            <a:avLst/>
          </a:prstGeom>
          <a:noFill/>
        </p:spPr>
        <p:txBody>
          <a:bodyPr wrap="square" rtlCol="0">
            <a:spAutoFit/>
          </a:bodyPr>
          <a:lstStyle/>
          <a:p>
            <a:endParaRPr lang="de-DE" smtClean="0">
              <a:latin typeface="+mn-lt"/>
            </a:endParaRPr>
          </a:p>
          <a:p>
            <a:pPr>
              <a:lnSpc>
                <a:spcPct val="150000"/>
              </a:lnSpc>
            </a:pPr>
            <a:r>
              <a:rPr lang="en-US" smtClean="0">
                <a:latin typeface="+mn-lt"/>
              </a:rPr>
              <a:t>ENCES, the European Network for Copyright in favor of Education and Science, </a:t>
            </a:r>
          </a:p>
          <a:p>
            <a:pPr>
              <a:lnSpc>
                <a:spcPct val="150000"/>
              </a:lnSpc>
            </a:pPr>
            <a:r>
              <a:rPr lang="en-US" smtClean="0">
                <a:latin typeface="+mn-lt"/>
              </a:rPr>
              <a:t>proposes a unified copyright regulation for the use of published work in science and education in order to overcome the complex system of limitations and exceptions. </a:t>
            </a:r>
          </a:p>
          <a:p>
            <a:endParaRPr lang="de-DE"/>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4"/>
          <p:cNvSpPr txBox="1"/>
          <p:nvPr/>
        </p:nvSpPr>
        <p:spPr>
          <a:xfrm>
            <a:off x="8269288" y="6259513"/>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a:solidFill>
                <a:srgbClr val="000000"/>
              </a:solidFill>
              <a:latin typeface="Times New Roman" pitchFamily="18"/>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4AA638F7-C900-4FEB-AF0E-6CD008E279C6}" type="slidenum">
              <a:rPr lang="de-DE" sz="1400" kern="0">
                <a:solidFill>
                  <a:srgbClr val="000000"/>
                </a:solidFill>
                <a:latin typeface="Times New Roman" pitchFamily="18"/>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48</a:t>
            </a:fld>
            <a:endParaRPr lang="de-DE" sz="1400" kern="0">
              <a:solidFill>
                <a:srgbClr val="000000"/>
              </a:solidFill>
              <a:latin typeface="Times New Roman" pitchFamily="18"/>
              <a:ea typeface="Arial Unicode MS" pitchFamily="2"/>
              <a:cs typeface="Tahoma" pitchFamily="2"/>
            </a:endParaRPr>
          </a:p>
        </p:txBody>
      </p:sp>
      <p:sp>
        <p:nvSpPr>
          <p:cNvPr id="38915" name="Rectangle 2"/>
          <p:cNvSpPr txBox="1">
            <a:spLocks noGrp="1"/>
          </p:cNvSpPr>
          <p:nvPr>
            <p:ph type="title" idx="4294967295"/>
          </p:nvPr>
        </p:nvSpPr>
        <p:spPr>
          <a:xfrm>
            <a:off x="0" y="107950"/>
            <a:ext cx="7847013" cy="728762"/>
          </a:xfrm>
          <a:solidFill>
            <a:srgbClr val="333366"/>
          </a:solidFill>
        </p:spPr>
        <p:txBody>
          <a:bodyPr anchorCtr="1">
            <a:normAutofit fontScale="90000"/>
          </a:bodyPr>
          <a:lstStyle/>
          <a:p>
            <a:pPr algn="ctr" eaLnBrk="1" hangingPunct="1">
              <a:buFont typeface="StarSymbol"/>
              <a:buNone/>
            </a:pPr>
            <a:r>
              <a:rPr sz="2800" dirty="0" smtClean="0">
                <a:solidFill>
                  <a:srgbClr val="FFFFFF"/>
                </a:solidFill>
                <a:latin typeface="Calibri" pitchFamily="34" charset="0"/>
                <a:ea typeface="Arial Unicode MS" pitchFamily="34" charset="-128"/>
                <a:cs typeface="Arial" pitchFamily="34" charset="0"/>
              </a:rPr>
              <a:t>Objectives of a generic clause for science and  education</a:t>
            </a:r>
          </a:p>
        </p:txBody>
      </p:sp>
      <p:sp>
        <p:nvSpPr>
          <p:cNvPr id="5" name="Textfeld 4"/>
          <p:cNvSpPr txBox="1"/>
          <p:nvPr/>
        </p:nvSpPr>
        <p:spPr>
          <a:xfrm>
            <a:off x="683568" y="1306503"/>
            <a:ext cx="7344816" cy="2554545"/>
          </a:xfrm>
          <a:prstGeom prst="rect">
            <a:avLst/>
          </a:prstGeom>
          <a:noFill/>
        </p:spPr>
        <p:txBody>
          <a:bodyPr wrap="square" rtlCol="0">
            <a:spAutoFit/>
          </a:bodyPr>
          <a:lstStyle/>
          <a:p>
            <a:pPr marL="266700" indent="-266700"/>
            <a:r>
              <a:rPr lang="de-DE" sz="2000" dirty="0" smtClean="0">
                <a:latin typeface="+mn-lt"/>
              </a:rPr>
              <a:t>1. Access </a:t>
            </a:r>
            <a:r>
              <a:rPr lang="de-DE" sz="2000" dirty="0" err="1" smtClean="0">
                <a:latin typeface="+mn-lt"/>
              </a:rPr>
              <a:t>to</a:t>
            </a:r>
            <a:r>
              <a:rPr lang="de-DE" sz="2000" dirty="0" smtClean="0">
                <a:latin typeface="+mn-lt"/>
              </a:rPr>
              <a:t> and </a:t>
            </a:r>
            <a:r>
              <a:rPr lang="de-DE" sz="2000" dirty="0" err="1" smtClean="0">
                <a:latin typeface="+mn-lt"/>
              </a:rPr>
              <a:t>use</a:t>
            </a:r>
            <a:r>
              <a:rPr lang="de-DE" sz="2000" dirty="0" smtClean="0">
                <a:latin typeface="+mn-lt"/>
              </a:rPr>
              <a:t> of </a:t>
            </a:r>
            <a:r>
              <a:rPr lang="de-DE" sz="2000" dirty="0" err="1" smtClean="0">
                <a:latin typeface="+mn-lt"/>
              </a:rPr>
              <a:t>commercially</a:t>
            </a:r>
            <a:r>
              <a:rPr lang="de-DE" sz="2000" dirty="0" smtClean="0">
                <a:latin typeface="+mn-lt"/>
              </a:rPr>
              <a:t> </a:t>
            </a:r>
            <a:r>
              <a:rPr lang="de-DE" sz="2000" dirty="0" err="1" smtClean="0">
                <a:latin typeface="+mn-lt"/>
              </a:rPr>
              <a:t>published</a:t>
            </a:r>
            <a:r>
              <a:rPr lang="de-DE" sz="2000" dirty="0" smtClean="0">
                <a:latin typeface="+mn-lt"/>
              </a:rPr>
              <a:t> </a:t>
            </a:r>
            <a:r>
              <a:rPr lang="de-DE" sz="2000" dirty="0" err="1" smtClean="0">
                <a:latin typeface="+mn-lt"/>
              </a:rPr>
              <a:t>works</a:t>
            </a:r>
            <a:r>
              <a:rPr lang="de-DE" sz="2000" dirty="0" smtClean="0">
                <a:latin typeface="+mn-lt"/>
              </a:rPr>
              <a:t>, </a:t>
            </a:r>
            <a:r>
              <a:rPr lang="de-DE" sz="2000" b="1" dirty="0" err="1" smtClean="0">
                <a:latin typeface="+mn-lt"/>
              </a:rPr>
              <a:t>without</a:t>
            </a:r>
            <a:r>
              <a:rPr lang="de-DE" sz="2000" b="1" dirty="0" smtClean="0">
                <a:latin typeface="+mn-lt"/>
              </a:rPr>
              <a:t> </a:t>
            </a:r>
            <a:r>
              <a:rPr lang="en-US" sz="2000" b="1" dirty="0" smtClean="0">
                <a:latin typeface="+mn-lt"/>
              </a:rPr>
              <a:t>further authorization</a:t>
            </a:r>
            <a:r>
              <a:rPr lang="en-US" sz="2000" dirty="0" smtClean="0">
                <a:latin typeface="+mn-lt"/>
              </a:rPr>
              <a:t>, for </a:t>
            </a:r>
            <a:br>
              <a:rPr lang="en-US" sz="2000" dirty="0" smtClean="0">
                <a:latin typeface="+mn-lt"/>
              </a:rPr>
            </a:br>
            <a:endParaRPr lang="en-US" sz="2000" dirty="0" smtClean="0">
              <a:latin typeface="+mn-lt"/>
            </a:endParaRPr>
          </a:p>
          <a:p>
            <a:pPr marL="895350" indent="-266700"/>
            <a:r>
              <a:rPr lang="en-US" sz="2000" dirty="0" smtClean="0">
                <a:latin typeface="+mn-lt"/>
              </a:rPr>
              <a:t>a) personal use in </a:t>
            </a:r>
            <a:r>
              <a:rPr lang="en-US" sz="2000" b="1" dirty="0" smtClean="0">
                <a:latin typeface="+mn-lt"/>
              </a:rPr>
              <a:t>scholarly environments</a:t>
            </a:r>
          </a:p>
          <a:p>
            <a:pPr marL="895350" indent="-266700"/>
            <a:r>
              <a:rPr lang="en-US" sz="2000" dirty="0" smtClean="0">
                <a:latin typeface="+mn-lt"/>
              </a:rPr>
              <a:t>b) personal use in non-commercial institutions in </a:t>
            </a:r>
            <a:r>
              <a:rPr lang="en-US" sz="2000" b="1" dirty="0" smtClean="0">
                <a:latin typeface="+mn-lt"/>
              </a:rPr>
              <a:t>education</a:t>
            </a:r>
            <a:r>
              <a:rPr lang="en-US" sz="2000" dirty="0" smtClean="0">
                <a:latin typeface="+mn-lt"/>
              </a:rPr>
              <a:t> </a:t>
            </a:r>
          </a:p>
          <a:p>
            <a:pPr marL="895350" indent="-266700"/>
            <a:r>
              <a:rPr lang="en-US" sz="2000" dirty="0" smtClean="0">
                <a:latin typeface="+mn-lt"/>
              </a:rPr>
              <a:t>c) </a:t>
            </a:r>
            <a:r>
              <a:rPr lang="en-US" sz="2000" b="1" dirty="0" smtClean="0">
                <a:latin typeface="+mn-lt"/>
              </a:rPr>
              <a:t>non-commercial </a:t>
            </a:r>
            <a:r>
              <a:rPr lang="de-DE" sz="2000" b="1" dirty="0" err="1" smtClean="0">
                <a:latin typeface="+mn-lt"/>
              </a:rPr>
              <a:t>communication</a:t>
            </a:r>
            <a:r>
              <a:rPr lang="de-DE" sz="2000" b="1" dirty="0" smtClean="0">
                <a:latin typeface="+mn-lt"/>
              </a:rPr>
              <a:t> and </a:t>
            </a:r>
            <a:r>
              <a:rPr lang="de-DE" sz="2000" b="1" dirty="0" err="1" smtClean="0">
                <a:latin typeface="+mn-lt"/>
              </a:rPr>
              <a:t>intermediary</a:t>
            </a:r>
            <a:r>
              <a:rPr lang="de-DE" sz="2000" b="1" dirty="0" smtClean="0">
                <a:latin typeface="+mn-lt"/>
              </a:rPr>
              <a:t> </a:t>
            </a:r>
            <a:r>
              <a:rPr lang="de-DE" sz="2000" b="1" dirty="0" err="1" smtClean="0">
                <a:latin typeface="+mn-lt"/>
              </a:rPr>
              <a:t>services</a:t>
            </a:r>
            <a:r>
              <a:rPr lang="de-DE" sz="2000" b="1" dirty="0" smtClean="0">
                <a:latin typeface="+mn-lt"/>
              </a:rPr>
              <a:t> </a:t>
            </a:r>
            <a:r>
              <a:rPr lang="de-DE" sz="2000" dirty="0" smtClean="0">
                <a:latin typeface="+mn-lt"/>
              </a:rPr>
              <a:t>of </a:t>
            </a:r>
            <a:r>
              <a:rPr lang="de-DE" sz="2000" b="1" dirty="0" err="1" smtClean="0">
                <a:latin typeface="+mn-lt"/>
              </a:rPr>
              <a:t>culture</a:t>
            </a:r>
            <a:r>
              <a:rPr lang="de-DE" sz="2000" b="1" dirty="0" smtClean="0">
                <a:latin typeface="+mn-lt"/>
              </a:rPr>
              <a:t> and </a:t>
            </a:r>
            <a:r>
              <a:rPr lang="de-DE" sz="2000" b="1" dirty="0" err="1" smtClean="0">
                <a:latin typeface="+mn-lt"/>
              </a:rPr>
              <a:t>memory</a:t>
            </a:r>
            <a:r>
              <a:rPr lang="de-DE" sz="2000" b="1" dirty="0" smtClean="0">
                <a:latin typeface="+mn-lt"/>
              </a:rPr>
              <a:t> </a:t>
            </a:r>
            <a:r>
              <a:rPr lang="de-DE" sz="2000" b="1" dirty="0" err="1" smtClean="0">
                <a:latin typeface="+mn-lt"/>
              </a:rPr>
              <a:t>institutions</a:t>
            </a:r>
            <a:r>
              <a:rPr lang="de-DE" sz="2000" b="1" dirty="0" smtClean="0">
                <a:latin typeface="+mn-lt"/>
              </a:rPr>
              <a:t> </a:t>
            </a:r>
            <a:r>
              <a:rPr lang="de-DE" sz="2000" dirty="0" smtClean="0">
                <a:latin typeface="+mn-lt"/>
              </a:rPr>
              <a:t>such </a:t>
            </a:r>
            <a:r>
              <a:rPr lang="de-DE" sz="2000" dirty="0" err="1" smtClean="0">
                <a:latin typeface="+mn-lt"/>
              </a:rPr>
              <a:t>as</a:t>
            </a:r>
            <a:r>
              <a:rPr lang="de-DE" sz="2000" dirty="0" smtClean="0">
                <a:latin typeface="+mn-lt"/>
              </a:rPr>
              <a:t> </a:t>
            </a:r>
            <a:r>
              <a:rPr lang="de-DE" sz="2000" dirty="0" err="1" smtClean="0">
                <a:latin typeface="+mn-lt"/>
              </a:rPr>
              <a:t>libraries</a:t>
            </a:r>
            <a:r>
              <a:rPr lang="de-DE" sz="2000" dirty="0" smtClean="0">
                <a:latin typeface="+mn-lt"/>
              </a:rPr>
              <a:t>, </a:t>
            </a:r>
            <a:r>
              <a:rPr lang="de-DE" sz="2000" dirty="0" err="1" smtClean="0">
                <a:latin typeface="+mn-lt"/>
              </a:rPr>
              <a:t>archives</a:t>
            </a:r>
            <a:r>
              <a:rPr lang="de-DE" sz="2000" dirty="0" smtClean="0">
                <a:latin typeface="+mn-lt"/>
              </a:rPr>
              <a:t>, </a:t>
            </a:r>
            <a:r>
              <a:rPr lang="de-DE" sz="2000" dirty="0" err="1" smtClean="0">
                <a:latin typeface="+mn-lt"/>
              </a:rPr>
              <a:t>documentation</a:t>
            </a:r>
            <a:r>
              <a:rPr lang="de-DE" sz="2000" dirty="0" smtClean="0">
                <a:latin typeface="+mn-lt"/>
              </a:rPr>
              <a:t> and </a:t>
            </a:r>
            <a:r>
              <a:rPr lang="de-DE" sz="2000" dirty="0" err="1" smtClean="0">
                <a:latin typeface="+mn-lt"/>
              </a:rPr>
              <a:t>media</a:t>
            </a:r>
            <a:r>
              <a:rPr lang="de-DE" sz="2000" dirty="0" smtClean="0">
                <a:latin typeface="+mn-lt"/>
              </a:rPr>
              <a:t> </a:t>
            </a:r>
            <a:r>
              <a:rPr lang="de-DE" sz="2000" dirty="0" err="1" smtClean="0">
                <a:latin typeface="+mn-lt"/>
              </a:rPr>
              <a:t>centers</a:t>
            </a:r>
            <a:r>
              <a:rPr lang="de-DE" sz="2000" dirty="0" smtClean="0">
                <a:latin typeface="+mn-lt"/>
              </a:rPr>
              <a:t>, and </a:t>
            </a:r>
            <a:r>
              <a:rPr lang="de-DE" sz="2000" dirty="0" err="1" smtClean="0">
                <a:latin typeface="+mn-lt"/>
              </a:rPr>
              <a:t>museums</a:t>
            </a:r>
            <a:r>
              <a:rPr lang="de-DE" sz="2000" dirty="0" smtClean="0">
                <a:latin typeface="+mn-lt"/>
              </a:rPr>
              <a:t> </a:t>
            </a:r>
            <a:endParaRPr lang="de-DE" sz="2000" dirty="0">
              <a:latin typeface="+mn-lt"/>
            </a:endParaRPr>
          </a:p>
        </p:txBody>
      </p:sp>
      <p:sp>
        <p:nvSpPr>
          <p:cNvPr id="7" name="Textfeld 6"/>
          <p:cNvSpPr txBox="1"/>
          <p:nvPr/>
        </p:nvSpPr>
        <p:spPr>
          <a:xfrm>
            <a:off x="683568" y="4221088"/>
            <a:ext cx="6768752" cy="707886"/>
          </a:xfrm>
          <a:prstGeom prst="rect">
            <a:avLst/>
          </a:prstGeom>
          <a:noFill/>
        </p:spPr>
        <p:txBody>
          <a:bodyPr wrap="square" rtlCol="0">
            <a:spAutoFit/>
          </a:bodyPr>
          <a:lstStyle/>
          <a:p>
            <a:pPr marL="180975" indent="-180975"/>
            <a:r>
              <a:rPr lang="de-DE" sz="2000" dirty="0" smtClean="0">
                <a:latin typeface="+mn-lt"/>
              </a:rPr>
              <a:t>2. Making </a:t>
            </a:r>
            <a:r>
              <a:rPr lang="de-DE" sz="2000" dirty="0" err="1" smtClean="0">
                <a:latin typeface="+mn-lt"/>
              </a:rPr>
              <a:t>these</a:t>
            </a:r>
            <a:r>
              <a:rPr lang="de-DE" sz="2000" dirty="0" smtClean="0">
                <a:latin typeface="+mn-lt"/>
              </a:rPr>
              <a:t> </a:t>
            </a:r>
            <a:r>
              <a:rPr lang="de-DE" sz="2000" b="1" dirty="0" err="1" smtClean="0">
                <a:latin typeface="+mn-lt"/>
              </a:rPr>
              <a:t>works</a:t>
            </a:r>
            <a:r>
              <a:rPr lang="de-DE" sz="2000" b="1" dirty="0" smtClean="0">
                <a:latin typeface="+mn-lt"/>
              </a:rPr>
              <a:t> </a:t>
            </a:r>
            <a:r>
              <a:rPr lang="de-DE" sz="2000" b="1" dirty="0" err="1" smtClean="0">
                <a:latin typeface="+mn-lt"/>
              </a:rPr>
              <a:t>publicly</a:t>
            </a:r>
            <a:r>
              <a:rPr lang="de-DE" sz="2000" b="1" dirty="0" smtClean="0">
                <a:latin typeface="+mn-lt"/>
              </a:rPr>
              <a:t> </a:t>
            </a:r>
            <a:r>
              <a:rPr lang="de-DE" sz="2000" b="1" dirty="0" err="1" smtClean="0">
                <a:latin typeface="+mn-lt"/>
              </a:rPr>
              <a:t>available</a:t>
            </a:r>
            <a:r>
              <a:rPr lang="de-DE" sz="2000" b="1" dirty="0" smtClean="0">
                <a:latin typeface="+mn-lt"/>
              </a:rPr>
              <a:t> </a:t>
            </a:r>
            <a:r>
              <a:rPr lang="de-DE" sz="2000" dirty="0" err="1" smtClean="0">
                <a:latin typeface="+mn-lt"/>
              </a:rPr>
              <a:t>for</a:t>
            </a:r>
            <a:r>
              <a:rPr lang="de-DE" sz="2000" dirty="0" smtClean="0">
                <a:latin typeface="+mn-lt"/>
              </a:rPr>
              <a:t> well </a:t>
            </a:r>
            <a:r>
              <a:rPr lang="de-DE" sz="2000" dirty="0" err="1" smtClean="0">
                <a:latin typeface="+mn-lt"/>
              </a:rPr>
              <a:t>defined</a:t>
            </a:r>
            <a:r>
              <a:rPr lang="de-DE" sz="2000" dirty="0" smtClean="0">
                <a:latin typeface="+mn-lt"/>
              </a:rPr>
              <a:t> </a:t>
            </a:r>
            <a:r>
              <a:rPr lang="de-DE" sz="2000" b="1" dirty="0" err="1" smtClean="0">
                <a:latin typeface="+mn-lt"/>
              </a:rPr>
              <a:t>user</a:t>
            </a:r>
            <a:r>
              <a:rPr lang="de-DE" sz="2000" b="1" dirty="0" smtClean="0">
                <a:latin typeface="+mn-lt"/>
              </a:rPr>
              <a:t> </a:t>
            </a:r>
            <a:r>
              <a:rPr lang="de-DE" sz="2000" b="1" dirty="0" err="1" smtClean="0">
                <a:latin typeface="+mn-lt"/>
              </a:rPr>
              <a:t>groups</a:t>
            </a:r>
            <a:r>
              <a:rPr lang="de-DE" sz="2000" b="1" dirty="0" smtClean="0">
                <a:latin typeface="+mn-lt"/>
              </a:rPr>
              <a:t> in </a:t>
            </a:r>
            <a:r>
              <a:rPr lang="de-DE" sz="2000" b="1" dirty="0" err="1" smtClean="0">
                <a:latin typeface="+mn-lt"/>
              </a:rPr>
              <a:t>science</a:t>
            </a:r>
            <a:r>
              <a:rPr lang="de-DE" sz="2000" b="1" dirty="0" smtClean="0">
                <a:latin typeface="+mn-lt"/>
              </a:rPr>
              <a:t> and </a:t>
            </a:r>
            <a:r>
              <a:rPr lang="de-DE" sz="2000" b="1" dirty="0" err="1" smtClean="0">
                <a:latin typeface="+mn-lt"/>
              </a:rPr>
              <a:t>education</a:t>
            </a:r>
            <a:endParaRPr lang="de-DE" sz="2000" b="1" dirty="0">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4"/>
          <p:cNvSpPr txBox="1"/>
          <p:nvPr/>
        </p:nvSpPr>
        <p:spPr>
          <a:xfrm>
            <a:off x="8269288" y="6259513"/>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a:solidFill>
                <a:srgbClr val="000000"/>
              </a:solidFill>
              <a:latin typeface="Times New Roman" pitchFamily="18"/>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4AA638F7-C900-4FEB-AF0E-6CD008E279C6}" type="slidenum">
              <a:rPr lang="de-DE" sz="1400" kern="0">
                <a:solidFill>
                  <a:srgbClr val="000000"/>
                </a:solidFill>
                <a:latin typeface="Times New Roman" pitchFamily="18"/>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49</a:t>
            </a:fld>
            <a:endParaRPr lang="de-DE" sz="1400" kern="0">
              <a:solidFill>
                <a:srgbClr val="000000"/>
              </a:solidFill>
              <a:latin typeface="Times New Roman" pitchFamily="18"/>
              <a:ea typeface="Arial Unicode MS" pitchFamily="2"/>
              <a:cs typeface="Tahoma" pitchFamily="2"/>
            </a:endParaRPr>
          </a:p>
        </p:txBody>
      </p:sp>
      <p:sp>
        <p:nvSpPr>
          <p:cNvPr id="38915" name="Rectangle 2"/>
          <p:cNvSpPr txBox="1">
            <a:spLocks noGrp="1"/>
          </p:cNvSpPr>
          <p:nvPr>
            <p:ph type="title" idx="4294967295"/>
          </p:nvPr>
        </p:nvSpPr>
        <p:spPr>
          <a:xfrm>
            <a:off x="0" y="107950"/>
            <a:ext cx="7847013" cy="728762"/>
          </a:xfrm>
          <a:solidFill>
            <a:srgbClr val="333366"/>
          </a:solidFill>
        </p:spPr>
        <p:txBody>
          <a:bodyPr anchorCtr="1">
            <a:normAutofit fontScale="90000"/>
          </a:bodyPr>
          <a:lstStyle/>
          <a:p>
            <a:pPr algn="ctr" eaLnBrk="1" hangingPunct="1">
              <a:buFont typeface="StarSymbol"/>
              <a:buNone/>
            </a:pPr>
            <a:r>
              <a:rPr sz="2800" smtClean="0">
                <a:solidFill>
                  <a:srgbClr val="FFFFFF"/>
                </a:solidFill>
                <a:latin typeface="Calibri" pitchFamily="34" charset="0"/>
                <a:ea typeface="Arial Unicode MS" pitchFamily="34" charset="-128"/>
                <a:cs typeface="Arial" pitchFamily="34" charset="0"/>
              </a:rPr>
              <a:t>Objectives of a generic clause for science and  education </a:t>
            </a:r>
            <a:r>
              <a:rPr sz="2800" err="1" smtClean="0">
                <a:solidFill>
                  <a:srgbClr val="FFFFFF"/>
                </a:solidFill>
                <a:latin typeface="Calibri" pitchFamily="34" charset="0"/>
                <a:ea typeface="Arial Unicode MS" pitchFamily="34" charset="-128"/>
                <a:cs typeface="Arial" pitchFamily="34" charset="0"/>
              </a:rPr>
              <a:t>education</a:t>
            </a:r>
            <a:endParaRPr sz="2800" smtClean="0">
              <a:solidFill>
                <a:srgbClr val="FFFFFF"/>
              </a:solidFill>
              <a:latin typeface="Calibri" pitchFamily="34" charset="0"/>
              <a:ea typeface="Arial Unicode MS" pitchFamily="34" charset="-128"/>
              <a:cs typeface="Arial" pitchFamily="34" charset="0"/>
            </a:endParaRPr>
          </a:p>
        </p:txBody>
      </p:sp>
      <p:sp>
        <p:nvSpPr>
          <p:cNvPr id="8" name="Textfeld 7"/>
          <p:cNvSpPr txBox="1"/>
          <p:nvPr/>
        </p:nvSpPr>
        <p:spPr>
          <a:xfrm>
            <a:off x="683568" y="1628800"/>
            <a:ext cx="6264696" cy="1323439"/>
          </a:xfrm>
          <a:prstGeom prst="rect">
            <a:avLst/>
          </a:prstGeom>
          <a:noFill/>
        </p:spPr>
        <p:txBody>
          <a:bodyPr wrap="square" rtlCol="0">
            <a:spAutoFit/>
          </a:bodyPr>
          <a:lstStyle/>
          <a:p>
            <a:pPr marL="180975" indent="-180975"/>
            <a:r>
              <a:rPr lang="de-DE" sz="2000" dirty="0" smtClean="0">
                <a:latin typeface="+mn-lt"/>
              </a:rPr>
              <a:t>3</a:t>
            </a:r>
            <a:r>
              <a:rPr lang="de-DE" sz="2000" b="1" dirty="0" smtClean="0">
                <a:latin typeface="+mn-lt"/>
              </a:rPr>
              <a:t>. Free </a:t>
            </a:r>
            <a:r>
              <a:rPr lang="de-DE" sz="2000" b="1" dirty="0" err="1" smtClean="0">
                <a:latin typeface="+mn-lt"/>
              </a:rPr>
              <a:t>use</a:t>
            </a:r>
            <a:r>
              <a:rPr lang="de-DE" sz="2000" b="1" dirty="0" smtClean="0">
                <a:latin typeface="+mn-lt"/>
              </a:rPr>
              <a:t> </a:t>
            </a:r>
            <a:r>
              <a:rPr lang="de-DE" sz="2000" dirty="0" smtClean="0">
                <a:latin typeface="+mn-lt"/>
              </a:rPr>
              <a:t>(</a:t>
            </a:r>
            <a:r>
              <a:rPr lang="de-DE" sz="2000" dirty="0" err="1" smtClean="0">
                <a:latin typeface="+mn-lt"/>
              </a:rPr>
              <a:t>without</a:t>
            </a:r>
            <a:r>
              <a:rPr lang="de-DE" sz="2000" dirty="0" smtClean="0">
                <a:latin typeface="+mn-lt"/>
              </a:rPr>
              <a:t> </a:t>
            </a:r>
            <a:r>
              <a:rPr lang="de-DE" sz="2000" dirty="0" err="1" smtClean="0">
                <a:latin typeface="+mn-lt"/>
              </a:rPr>
              <a:t>authorization</a:t>
            </a:r>
            <a:r>
              <a:rPr lang="de-DE" sz="2000" dirty="0" smtClean="0">
                <a:latin typeface="+mn-lt"/>
              </a:rPr>
              <a:t> and </a:t>
            </a:r>
            <a:r>
              <a:rPr lang="de-DE" sz="2000" dirty="0" err="1" smtClean="0">
                <a:latin typeface="+mn-lt"/>
              </a:rPr>
              <a:t>without</a:t>
            </a:r>
            <a:r>
              <a:rPr lang="de-DE" sz="2000" dirty="0" smtClean="0">
                <a:latin typeface="+mn-lt"/>
              </a:rPr>
              <a:t> </a:t>
            </a:r>
            <a:r>
              <a:rPr lang="de-DE" sz="2000" dirty="0" err="1" smtClean="0">
                <a:latin typeface="+mn-lt"/>
              </a:rPr>
              <a:t>remuneration</a:t>
            </a:r>
            <a:r>
              <a:rPr lang="de-DE" sz="2000" dirty="0" smtClean="0">
                <a:latin typeface="+mn-lt"/>
              </a:rPr>
              <a:t>) </a:t>
            </a:r>
            <a:r>
              <a:rPr lang="de-DE" sz="2000" dirty="0" err="1" smtClean="0">
                <a:latin typeface="+mn-lt"/>
              </a:rPr>
              <a:t>for</a:t>
            </a:r>
            <a:r>
              <a:rPr lang="de-DE" sz="2000" dirty="0" smtClean="0">
                <a:latin typeface="+mn-lt"/>
              </a:rPr>
              <a:t> </a:t>
            </a:r>
            <a:r>
              <a:rPr lang="de-DE" sz="2000" b="1" dirty="0" err="1" smtClean="0">
                <a:latin typeface="+mn-lt"/>
              </a:rPr>
              <a:t>documentation</a:t>
            </a:r>
            <a:r>
              <a:rPr lang="de-DE" sz="2000" b="1" dirty="0" smtClean="0">
                <a:latin typeface="+mn-lt"/>
              </a:rPr>
              <a:t>, </a:t>
            </a:r>
            <a:r>
              <a:rPr lang="de-DE" sz="2000" b="1" dirty="0" err="1" smtClean="0">
                <a:latin typeface="+mn-lt"/>
              </a:rPr>
              <a:t>preservation</a:t>
            </a:r>
            <a:r>
              <a:rPr lang="de-DE" sz="2000" b="1" dirty="0" smtClean="0">
                <a:latin typeface="+mn-lt"/>
              </a:rPr>
              <a:t>, and </a:t>
            </a:r>
            <a:r>
              <a:rPr lang="de-DE" sz="2000" b="1" dirty="0" err="1" smtClean="0">
                <a:latin typeface="+mn-lt"/>
              </a:rPr>
              <a:t>long-term</a:t>
            </a:r>
            <a:r>
              <a:rPr lang="de-DE" sz="2000" b="1" dirty="0" smtClean="0">
                <a:latin typeface="+mn-lt"/>
              </a:rPr>
              <a:t> </a:t>
            </a:r>
            <a:r>
              <a:rPr lang="de-DE" sz="2000" b="1" dirty="0" err="1" smtClean="0">
                <a:latin typeface="+mn-lt"/>
              </a:rPr>
              <a:t>archiving</a:t>
            </a:r>
            <a:r>
              <a:rPr lang="de-DE" sz="2000" dirty="0" smtClean="0">
                <a:latin typeface="+mn-lt"/>
              </a:rPr>
              <a:t> </a:t>
            </a:r>
            <a:r>
              <a:rPr lang="de-DE" sz="2000" dirty="0" err="1" smtClean="0">
                <a:latin typeface="+mn-lt"/>
              </a:rPr>
              <a:t>purposes</a:t>
            </a:r>
            <a:r>
              <a:rPr lang="de-DE" sz="2000" dirty="0" smtClean="0">
                <a:latin typeface="+mn-lt"/>
              </a:rPr>
              <a:t> of </a:t>
            </a:r>
            <a:r>
              <a:rPr lang="en-US" sz="2000" dirty="0" smtClean="0">
                <a:latin typeface="+mn-lt"/>
              </a:rPr>
              <a:t>non-commercial </a:t>
            </a:r>
            <a:r>
              <a:rPr lang="de-DE" sz="2000" dirty="0" err="1" smtClean="0">
                <a:latin typeface="+mn-lt"/>
              </a:rPr>
              <a:t>culture</a:t>
            </a:r>
            <a:r>
              <a:rPr lang="de-DE" sz="2000" dirty="0" smtClean="0">
                <a:latin typeface="+mn-lt"/>
              </a:rPr>
              <a:t> and </a:t>
            </a:r>
            <a:r>
              <a:rPr lang="de-DE" sz="2000" dirty="0" err="1" smtClean="0">
                <a:latin typeface="+mn-lt"/>
              </a:rPr>
              <a:t>memory</a:t>
            </a:r>
            <a:r>
              <a:rPr lang="de-DE" sz="2000" dirty="0" smtClean="0">
                <a:latin typeface="+mn-lt"/>
              </a:rPr>
              <a:t> </a:t>
            </a:r>
            <a:r>
              <a:rPr lang="de-DE" sz="2000" dirty="0" err="1" smtClean="0">
                <a:latin typeface="+mn-lt"/>
              </a:rPr>
              <a:t>institutions</a:t>
            </a:r>
            <a:r>
              <a:rPr lang="de-DE" sz="2000" dirty="0" smtClean="0">
                <a:latin typeface="+mn-lt"/>
              </a:rPr>
              <a:t> </a:t>
            </a:r>
            <a:endParaRPr lang="de-DE" sz="2000" b="1" dirty="0">
              <a:latin typeface="+mn-lt"/>
            </a:endParaRPr>
          </a:p>
        </p:txBody>
      </p:sp>
      <p:sp>
        <p:nvSpPr>
          <p:cNvPr id="9" name="Textfeld 8"/>
          <p:cNvSpPr txBox="1"/>
          <p:nvPr/>
        </p:nvSpPr>
        <p:spPr>
          <a:xfrm>
            <a:off x="683568" y="3114836"/>
            <a:ext cx="6264696" cy="1015663"/>
          </a:xfrm>
          <a:prstGeom prst="rect">
            <a:avLst/>
          </a:prstGeom>
          <a:noFill/>
        </p:spPr>
        <p:txBody>
          <a:bodyPr wrap="square" rtlCol="0">
            <a:spAutoFit/>
          </a:bodyPr>
          <a:lstStyle/>
          <a:p>
            <a:pPr marL="266700" indent="-266700"/>
            <a:r>
              <a:rPr lang="de-DE" sz="2000" dirty="0" smtClean="0">
                <a:latin typeface="+mn-lt"/>
              </a:rPr>
              <a:t>4. </a:t>
            </a:r>
            <a:r>
              <a:rPr lang="en-US" sz="2000" dirty="0" smtClean="0">
                <a:latin typeface="+mn-lt"/>
              </a:rPr>
              <a:t>The use may be subject to r</a:t>
            </a:r>
            <a:r>
              <a:rPr lang="en-US" sz="2000" b="1" dirty="0" smtClean="0">
                <a:latin typeface="+mn-lt"/>
              </a:rPr>
              <a:t>emuneration</a:t>
            </a:r>
            <a:r>
              <a:rPr lang="en-US" sz="2000" dirty="0" smtClean="0">
                <a:latin typeface="+mn-lt"/>
              </a:rPr>
              <a:t> provided it does not affect the </a:t>
            </a:r>
            <a:r>
              <a:rPr lang="en-US" sz="2000" b="1" dirty="0" smtClean="0">
                <a:latin typeface="+mn-lt"/>
              </a:rPr>
              <a:t>normal development of research activities and education</a:t>
            </a:r>
            <a:r>
              <a:rPr lang="en-US" sz="2000" dirty="0" smtClean="0">
                <a:latin typeface="+mn-lt"/>
              </a:rPr>
              <a:t>.</a:t>
            </a:r>
            <a:endParaRPr lang="de-DE" sz="2000" dirty="0" smtClean="0">
              <a:latin typeface="+mn-lt"/>
            </a:endParaRPr>
          </a:p>
        </p:txBody>
      </p:sp>
      <p:sp>
        <p:nvSpPr>
          <p:cNvPr id="10" name="Textfeld 9"/>
          <p:cNvSpPr txBox="1"/>
          <p:nvPr/>
        </p:nvSpPr>
        <p:spPr>
          <a:xfrm>
            <a:off x="683568" y="4293096"/>
            <a:ext cx="6264696" cy="707886"/>
          </a:xfrm>
          <a:prstGeom prst="rect">
            <a:avLst/>
          </a:prstGeom>
          <a:noFill/>
        </p:spPr>
        <p:txBody>
          <a:bodyPr wrap="square" rtlCol="0">
            <a:spAutoFit/>
          </a:bodyPr>
          <a:lstStyle/>
          <a:p>
            <a:pPr marL="266700" indent="-266700"/>
            <a:r>
              <a:rPr lang="de-DE" sz="2000" b="1" dirty="0" smtClean="0">
                <a:latin typeface="+mn-lt"/>
              </a:rPr>
              <a:t>5. Flat </a:t>
            </a:r>
            <a:r>
              <a:rPr lang="de-DE" sz="2000" b="1" dirty="0" err="1" smtClean="0">
                <a:latin typeface="+mn-lt"/>
              </a:rPr>
              <a:t>remuneration</a:t>
            </a:r>
            <a:r>
              <a:rPr lang="de-DE" sz="2000" b="1" dirty="0" smtClean="0">
                <a:latin typeface="+mn-lt"/>
              </a:rPr>
              <a:t> </a:t>
            </a:r>
            <a:r>
              <a:rPr lang="de-DE" sz="2000" dirty="0" err="1" smtClean="0">
                <a:latin typeface="+mn-lt"/>
              </a:rPr>
              <a:t>only</a:t>
            </a:r>
            <a:r>
              <a:rPr lang="de-DE" sz="2000" dirty="0" smtClean="0">
                <a:latin typeface="+mn-lt"/>
              </a:rPr>
              <a:t> and </a:t>
            </a:r>
            <a:r>
              <a:rPr lang="de-DE" sz="2000" dirty="0" err="1" smtClean="0">
                <a:latin typeface="+mn-lt"/>
              </a:rPr>
              <a:t>provided</a:t>
            </a:r>
            <a:r>
              <a:rPr lang="de-DE" sz="2000" dirty="0" smtClean="0">
                <a:latin typeface="+mn-lt"/>
              </a:rPr>
              <a:t> </a:t>
            </a:r>
            <a:r>
              <a:rPr lang="de-DE" sz="2000" dirty="0" err="1" smtClean="0">
                <a:latin typeface="+mn-lt"/>
              </a:rPr>
              <a:t>by</a:t>
            </a:r>
            <a:r>
              <a:rPr lang="de-DE" sz="2000" dirty="0" smtClean="0">
                <a:latin typeface="+mn-lt"/>
              </a:rPr>
              <a:t> </a:t>
            </a:r>
            <a:r>
              <a:rPr lang="de-DE" sz="2000" dirty="0" err="1" smtClean="0">
                <a:latin typeface="+mn-lt"/>
              </a:rPr>
              <a:t>the</a:t>
            </a:r>
            <a:r>
              <a:rPr lang="de-DE" sz="2000" dirty="0" smtClean="0">
                <a:latin typeface="+mn-lt"/>
              </a:rPr>
              <a:t>  </a:t>
            </a:r>
            <a:r>
              <a:rPr lang="de-DE" sz="2000" b="1" dirty="0" err="1" smtClean="0">
                <a:latin typeface="+mn-lt"/>
              </a:rPr>
              <a:t>public</a:t>
            </a:r>
            <a:r>
              <a:rPr lang="de-DE" sz="2000" b="1" dirty="0" smtClean="0">
                <a:latin typeface="+mn-lt"/>
              </a:rPr>
              <a:t> </a:t>
            </a:r>
            <a:r>
              <a:rPr lang="de-DE" sz="2000" b="1" dirty="0" err="1" smtClean="0">
                <a:latin typeface="+mn-lt"/>
              </a:rPr>
              <a:t>state-owned</a:t>
            </a:r>
            <a:r>
              <a:rPr lang="de-DE" sz="2000" b="1" dirty="0" smtClean="0">
                <a:latin typeface="+mn-lt"/>
              </a:rPr>
              <a:t> </a:t>
            </a:r>
            <a:r>
              <a:rPr lang="de-DE" sz="2000" dirty="0" smtClean="0">
                <a:latin typeface="+mn-lt"/>
              </a:rPr>
              <a:t> </a:t>
            </a:r>
            <a:r>
              <a:rPr lang="de-DE" sz="2000" dirty="0" err="1" smtClean="0">
                <a:latin typeface="+mn-lt"/>
              </a:rPr>
              <a:t>science</a:t>
            </a:r>
            <a:r>
              <a:rPr lang="de-DE" sz="2000" dirty="0" smtClean="0">
                <a:latin typeface="+mn-lt"/>
              </a:rPr>
              <a:t> and </a:t>
            </a:r>
            <a:r>
              <a:rPr lang="de-DE" sz="2000" dirty="0" err="1" smtClean="0">
                <a:latin typeface="+mn-lt"/>
              </a:rPr>
              <a:t>education</a:t>
            </a:r>
            <a:r>
              <a:rPr lang="de-DE" sz="2000" dirty="0" smtClean="0">
                <a:latin typeface="+mn-lt"/>
              </a:rPr>
              <a:t> </a:t>
            </a:r>
            <a:r>
              <a:rPr lang="de-DE" sz="2000" b="1" dirty="0" err="1" smtClean="0">
                <a:latin typeface="+mn-lt"/>
              </a:rPr>
              <a:t>institutions</a:t>
            </a:r>
            <a:endParaRPr lang="de-DE" sz="2000" b="1" dirty="0">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514588" y="1340768"/>
            <a:ext cx="8233876" cy="4968552"/>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357187" y="188640"/>
            <a:ext cx="8786813" cy="12414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p:cNvSpPr>
          <p:nvPr/>
        </p:nvSpPr>
        <p:spPr bwMode="auto">
          <a:xfrm>
            <a:off x="3203575" y="2339975"/>
            <a:ext cx="5940425" cy="1439863"/>
          </a:xfrm>
          <a:prstGeom prst="rect">
            <a:avLst/>
          </a:prstGeom>
          <a:solidFill>
            <a:srgbClr val="333366"/>
          </a:solidFill>
          <a:ln w="9525">
            <a:noFill/>
            <a:miter lim="800000"/>
            <a:headEnd/>
            <a:tailEnd/>
          </a:ln>
        </p:spPr>
        <p:txBody>
          <a:bodyPr vert="horz" wrap="square" lIns="0" tIns="0" rIns="0" bIns="0" numCol="1" anchor="ctr" anchorCtr="1" compatLnSpc="1">
            <a:prstTxWarp prst="textNoShape">
              <a:avLst/>
            </a:prstTxWarp>
          </a:bodyPr>
          <a:lstStyle/>
          <a:p>
            <a:pPr algn="ctr"/>
            <a:r>
              <a:rPr lang="de-DE" sz="4400" dirty="0" err="1" smtClean="0">
                <a:solidFill>
                  <a:srgbClr val="FFFFFF"/>
                </a:solidFill>
                <a:latin typeface="Calibri" pitchFamily="34" charset="0"/>
                <a:ea typeface="Arial Unicode MS" pitchFamily="34" charset="-128"/>
                <a:cs typeface="Arial" pitchFamily="34" charset="0"/>
              </a:rPr>
              <a:t>Perspectives</a:t>
            </a:r>
            <a:endParaRPr lang="de-DE" sz="4400" dirty="0">
              <a:solidFill>
                <a:schemeClr val="bg1"/>
              </a:solidFill>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2915816" cy="709612"/>
          </a:xfrm>
          <a:prstGeom prst="rect">
            <a:avLst/>
          </a:prstGeom>
          <a:solidFill>
            <a:srgbClr val="333366"/>
          </a:solidFill>
          <a:ln>
            <a:noFill/>
            <a:prstDash val="solid"/>
          </a:ln>
        </p:spPr>
        <p:txBody>
          <a:bodyPr anchorCtr="1" compatLnSpc="0"/>
          <a:lstStyle/>
          <a:p>
            <a:pPr algn="ctr" fontAlgn="auto" hangingPunct="0">
              <a:lnSpc>
                <a:spcPct val="90000"/>
              </a:lnSpc>
              <a:spcBef>
                <a:spcPts val="0"/>
              </a:spcBef>
              <a:spcAft>
                <a:spcPts val="0"/>
              </a:spcAft>
              <a:defRPr sz="1800" b="0" i="0" u="none" strike="noStrike" kern="0" cap="none" spc="0" baseline="0">
                <a:solidFill>
                  <a:srgbClr val="000000"/>
                </a:solidFill>
                <a:uFillTx/>
              </a:defRPr>
            </a:pPr>
            <a:r>
              <a:rPr lang="de-DE" sz="3200" b="1" i="1" kern="0" dirty="0" err="1" smtClean="0">
                <a:solidFill>
                  <a:srgbClr val="FFFFFF"/>
                </a:solidFill>
                <a:latin typeface="+mn-lt"/>
                <a:ea typeface="Arial Unicode MS" pitchFamily="2"/>
                <a:cs typeface="Tahoma" pitchFamily="2"/>
              </a:rPr>
              <a:t>Perspectives</a:t>
            </a:r>
            <a:endParaRPr lang="de-DE" sz="3200" b="1" i="1" kern="0" dirty="0">
              <a:solidFill>
                <a:srgbClr val="FFFFFF"/>
              </a:solidFill>
              <a:latin typeface="+mn-lt"/>
              <a:ea typeface="Arial Unicode MS" pitchFamily="2"/>
              <a:cs typeface="Tahoma" pitchFamily="2"/>
            </a:endParaRPr>
          </a:p>
        </p:txBody>
      </p:sp>
      <p:sp>
        <p:nvSpPr>
          <p:cNvPr id="3" name="Textfeld 2"/>
          <p:cNvSpPr txBox="1"/>
          <p:nvPr/>
        </p:nvSpPr>
        <p:spPr>
          <a:xfrm>
            <a:off x="2970213" y="836712"/>
            <a:ext cx="3240087" cy="495300"/>
          </a:xfrm>
          <a:prstGeom prst="rect">
            <a:avLst/>
          </a:prstGeom>
          <a:noFill/>
          <a:ln>
            <a:noFill/>
          </a:ln>
        </p:spPr>
        <p:txBody>
          <a:bodyPr lIns="90004" tIns="44997" rIns="90004" bIns="44997" anchorCtr="1" compatLnSpc="0">
            <a:spAutoFit/>
          </a:bodyPr>
          <a:lstStyle/>
          <a:p>
            <a:pPr algn="ctr" fontAlgn="auto" hangingPunct="0">
              <a:spcBef>
                <a:spcPts val="0"/>
              </a:spcBef>
              <a:spcAft>
                <a:spcPts val="0"/>
              </a:spcAft>
              <a:defRPr sz="1800" b="0" i="0" u="none" strike="noStrike" kern="0" cap="none" spc="0" baseline="0">
                <a:solidFill>
                  <a:srgbClr val="000000"/>
                </a:solidFill>
                <a:uFillTx/>
              </a:defRPr>
            </a:pPr>
            <a:r>
              <a:rPr lang="de-DE" sz="2600" kern="0">
                <a:solidFill>
                  <a:srgbClr val="000000"/>
                </a:solidFill>
                <a:latin typeface="+mn-lt"/>
                <a:ea typeface="Arial Unicode MS" pitchFamily="2"/>
                <a:cs typeface="Tahoma" pitchFamily="2"/>
              </a:rPr>
              <a:t>needed</a:t>
            </a:r>
          </a:p>
        </p:txBody>
      </p:sp>
      <p:sp>
        <p:nvSpPr>
          <p:cNvPr id="5" name="Textfeld 4"/>
          <p:cNvSpPr txBox="1"/>
          <p:nvPr/>
        </p:nvSpPr>
        <p:spPr>
          <a:xfrm>
            <a:off x="2970213" y="838300"/>
            <a:ext cx="3240087" cy="493712"/>
          </a:xfrm>
          <a:prstGeom prst="rect">
            <a:avLst/>
          </a:prstGeom>
          <a:noFill/>
          <a:ln>
            <a:noFill/>
          </a:ln>
        </p:spPr>
        <p:txBody>
          <a:bodyPr lIns="90004" tIns="44997" rIns="90004" bIns="44997" anchorCtr="1" compatLnSpc="0">
            <a:spAutoFit/>
          </a:bodyPr>
          <a:lstStyle/>
          <a:p>
            <a:pPr algn="ctr" fontAlgn="auto" hangingPunct="0">
              <a:spcBef>
                <a:spcPts val="0"/>
              </a:spcBef>
              <a:spcAft>
                <a:spcPts val="0"/>
              </a:spcAft>
              <a:defRPr sz="1800" b="0" i="0" u="none" strike="noStrike" kern="0" cap="none" spc="0" baseline="0">
                <a:solidFill>
                  <a:srgbClr val="000000"/>
                </a:solidFill>
                <a:uFillTx/>
              </a:defRPr>
            </a:pPr>
            <a:r>
              <a:rPr lang="de-DE" sz="2600" kern="0">
                <a:solidFill>
                  <a:srgbClr val="000000"/>
                </a:solidFill>
                <a:latin typeface="+mn-lt"/>
                <a:ea typeface="Arial Unicode MS" pitchFamily="2"/>
                <a:cs typeface="Tahoma" pitchFamily="2"/>
              </a:rPr>
              <a:t>needed</a:t>
            </a:r>
          </a:p>
        </p:txBody>
      </p:sp>
      <p:sp>
        <p:nvSpPr>
          <p:cNvPr id="6" name="Textfeld 5"/>
          <p:cNvSpPr txBox="1"/>
          <p:nvPr/>
        </p:nvSpPr>
        <p:spPr>
          <a:xfrm>
            <a:off x="2970213" y="838300"/>
            <a:ext cx="3240087" cy="466553"/>
          </a:xfrm>
          <a:prstGeom prst="rect">
            <a:avLst/>
          </a:prstGeom>
          <a:solidFill>
            <a:schemeClr val="bg1">
              <a:lumMod val="75000"/>
            </a:schemeClr>
          </a:solidFill>
          <a:ln>
            <a:noFill/>
          </a:ln>
        </p:spPr>
        <p:txBody>
          <a:bodyPr lIns="90004" tIns="44997" rIns="90004" bIns="44997" anchorCtr="1" compatLnSpc="0">
            <a:spAutoFit/>
          </a:bodyPr>
          <a:lstStyle/>
          <a:p>
            <a:pPr algn="ctr" fontAlgn="auto" hangingPunct="0">
              <a:spcBef>
                <a:spcPts val="0"/>
              </a:spcBef>
              <a:spcAft>
                <a:spcPts val="0"/>
              </a:spcAft>
              <a:defRPr sz="1800" b="0" i="0" u="none" strike="noStrike" kern="0" cap="none" spc="0" baseline="0">
                <a:solidFill>
                  <a:srgbClr val="000000"/>
                </a:solidFill>
                <a:uFillTx/>
              </a:defRPr>
            </a:pPr>
            <a:r>
              <a:rPr lang="de-DE" sz="2400" kern="0" err="1">
                <a:solidFill>
                  <a:srgbClr val="002060"/>
                </a:solidFill>
                <a:latin typeface="+mn-lt"/>
                <a:ea typeface="Arial Unicode MS" pitchFamily="2"/>
                <a:cs typeface="Tahoma" pitchFamily="2"/>
              </a:rPr>
              <a:t>needed</a:t>
            </a:r>
            <a:endParaRPr lang="de-DE" sz="2400" kern="0">
              <a:solidFill>
                <a:srgbClr val="002060"/>
              </a:solidFill>
              <a:latin typeface="+mn-lt"/>
              <a:ea typeface="Arial Unicode MS" pitchFamily="2"/>
              <a:cs typeface="Tahoma" pitchFamily="2"/>
            </a:endParaRPr>
          </a:p>
        </p:txBody>
      </p:sp>
      <p:sp>
        <p:nvSpPr>
          <p:cNvPr id="7" name="Textfeld 6"/>
          <p:cNvSpPr txBox="1">
            <a:spLocks noChangeArrowheads="1"/>
          </p:cNvSpPr>
          <p:nvPr/>
        </p:nvSpPr>
        <p:spPr bwMode="auto">
          <a:xfrm>
            <a:off x="1547664" y="1556792"/>
            <a:ext cx="6300787" cy="829537"/>
          </a:xfrm>
          <a:prstGeom prst="rect">
            <a:avLst/>
          </a:prstGeom>
          <a:solidFill>
            <a:srgbClr val="333366"/>
          </a:solidFill>
          <a:ln w="9525">
            <a:noFill/>
            <a:miter lim="800000"/>
            <a:headEnd/>
            <a:tailEnd/>
          </a:ln>
        </p:spPr>
        <p:txBody>
          <a:bodyPr lIns="90004" tIns="44997" rIns="90004" bIns="44997" anchorCtr="1">
            <a:spAutoFit/>
          </a:bodyPr>
          <a:lstStyle/>
          <a:p>
            <a:pPr algn="ctr" hangingPunct="0"/>
            <a:r>
              <a:rPr lang="de-DE" sz="2400" dirty="0" smtClean="0">
                <a:solidFill>
                  <a:srgbClr val="FFFFFF"/>
                </a:solidFill>
                <a:latin typeface="+mn-lt"/>
                <a:ea typeface="Arial Unicode MS" pitchFamily="34" charset="-128"/>
                <a:cs typeface="Tahoma" pitchFamily="34" charset="0"/>
              </a:rPr>
              <a:t>A European-</a:t>
            </a:r>
            <a:r>
              <a:rPr lang="de-DE" sz="2400" dirty="0" err="1" smtClean="0">
                <a:solidFill>
                  <a:srgbClr val="FFFFFF"/>
                </a:solidFill>
                <a:latin typeface="+mn-lt"/>
                <a:ea typeface="Arial Unicode MS" pitchFamily="34" charset="-128"/>
                <a:cs typeface="Tahoma" pitchFamily="34" charset="0"/>
              </a:rPr>
              <a:t>wide</a:t>
            </a:r>
            <a:r>
              <a:rPr lang="de-DE" sz="2400" dirty="0" smtClean="0">
                <a:solidFill>
                  <a:srgbClr val="FFFFFF"/>
                </a:solidFill>
                <a:latin typeface="+mn-lt"/>
                <a:ea typeface="Arial Unicode MS" pitchFamily="34" charset="-128"/>
                <a:cs typeface="Tahoma" pitchFamily="34" charset="0"/>
              </a:rPr>
              <a:t> initiative </a:t>
            </a:r>
            <a:r>
              <a:rPr lang="de-DE" sz="2400" dirty="0" err="1" smtClean="0">
                <a:solidFill>
                  <a:srgbClr val="FFFFFF"/>
                </a:solidFill>
                <a:latin typeface="+mn-lt"/>
                <a:ea typeface="Arial Unicode MS" pitchFamily="34" charset="-128"/>
                <a:cs typeface="Tahoma" pitchFamily="34" charset="0"/>
              </a:rPr>
              <a:t>for</a:t>
            </a:r>
            <a:r>
              <a:rPr lang="de-DE" sz="2400" dirty="0" smtClean="0">
                <a:solidFill>
                  <a:srgbClr val="FFFFFF"/>
                </a:solidFill>
                <a:latin typeface="+mn-lt"/>
                <a:ea typeface="Arial Unicode MS" pitchFamily="34" charset="-128"/>
                <a:cs typeface="Tahoma" pitchFamily="34" charset="0"/>
              </a:rPr>
              <a:t> a </a:t>
            </a:r>
            <a:r>
              <a:rPr lang="de-DE" sz="2400" dirty="0" err="1" smtClean="0">
                <a:solidFill>
                  <a:srgbClr val="FFFFFF"/>
                </a:solidFill>
                <a:latin typeface="+mn-lt"/>
                <a:ea typeface="Arial Unicode MS" pitchFamily="34" charset="-128"/>
                <a:cs typeface="Tahoma" pitchFamily="34" charset="0"/>
              </a:rPr>
              <a:t>research</a:t>
            </a:r>
            <a:r>
              <a:rPr lang="de-DE" sz="2400" dirty="0" smtClean="0">
                <a:solidFill>
                  <a:srgbClr val="FFFFFF"/>
                </a:solidFill>
                <a:latin typeface="+mn-lt"/>
                <a:ea typeface="Arial Unicode MS" pitchFamily="34" charset="-128"/>
                <a:cs typeface="Tahoma" pitchFamily="34" charset="0"/>
              </a:rPr>
              <a:t>- and </a:t>
            </a:r>
            <a:r>
              <a:rPr lang="de-DE" sz="2400" dirty="0" err="1" smtClean="0">
                <a:solidFill>
                  <a:srgbClr val="FFFFFF"/>
                </a:solidFill>
                <a:latin typeface="+mn-lt"/>
                <a:ea typeface="Arial Unicode MS" pitchFamily="34" charset="-128"/>
                <a:cs typeface="Tahoma" pitchFamily="34" charset="0"/>
              </a:rPr>
              <a:t>education</a:t>
            </a:r>
            <a:r>
              <a:rPr lang="de-DE" sz="2400" dirty="0" smtClean="0">
                <a:solidFill>
                  <a:srgbClr val="FFFFFF"/>
                </a:solidFill>
                <a:latin typeface="+mn-lt"/>
                <a:ea typeface="Arial Unicode MS" pitchFamily="34" charset="-128"/>
                <a:cs typeface="Tahoma" pitchFamily="34" charset="0"/>
              </a:rPr>
              <a:t> </a:t>
            </a:r>
            <a:r>
              <a:rPr lang="de-DE" sz="2400" dirty="0" err="1" smtClean="0">
                <a:solidFill>
                  <a:srgbClr val="FFFFFF"/>
                </a:solidFill>
                <a:latin typeface="+mn-lt"/>
                <a:ea typeface="Arial Unicode MS" pitchFamily="34" charset="-128"/>
                <a:cs typeface="Tahoma" pitchFamily="34" charset="0"/>
              </a:rPr>
              <a:t>friendly</a:t>
            </a:r>
            <a:r>
              <a:rPr lang="de-DE" sz="2400" dirty="0" smtClean="0">
                <a:solidFill>
                  <a:srgbClr val="FFFFFF"/>
                </a:solidFill>
                <a:latin typeface="+mn-lt"/>
                <a:ea typeface="Arial Unicode MS" pitchFamily="34" charset="-128"/>
                <a:cs typeface="Tahoma" pitchFamily="34" charset="0"/>
              </a:rPr>
              <a:t> </a:t>
            </a:r>
            <a:r>
              <a:rPr lang="de-DE" sz="2400" dirty="0" err="1" smtClean="0">
                <a:solidFill>
                  <a:srgbClr val="FFFFFF"/>
                </a:solidFill>
                <a:latin typeface="+mn-lt"/>
                <a:ea typeface="Arial Unicode MS" pitchFamily="34" charset="-128"/>
                <a:cs typeface="Tahoma" pitchFamily="34" charset="0"/>
              </a:rPr>
              <a:t>copyright</a:t>
            </a:r>
            <a:endParaRPr lang="de-DE" sz="2400" dirty="0">
              <a:solidFill>
                <a:srgbClr val="FFFFFF"/>
              </a:solidFill>
              <a:latin typeface="+mn-lt"/>
              <a:ea typeface="Arial Unicode MS" pitchFamily="34" charset="-128"/>
              <a:cs typeface="Tahoma" pitchFamily="34" charset="0"/>
            </a:endParaRPr>
          </a:p>
        </p:txBody>
      </p:sp>
      <p:sp>
        <p:nvSpPr>
          <p:cNvPr id="9" name="Textfeld 8"/>
          <p:cNvSpPr txBox="1">
            <a:spLocks noChangeArrowheads="1"/>
          </p:cNvSpPr>
          <p:nvPr/>
        </p:nvSpPr>
        <p:spPr bwMode="auto">
          <a:xfrm>
            <a:off x="827584" y="3501008"/>
            <a:ext cx="7560840" cy="460205"/>
          </a:xfrm>
          <a:prstGeom prst="rect">
            <a:avLst/>
          </a:prstGeom>
          <a:solidFill>
            <a:srgbClr val="002060"/>
          </a:solidFill>
          <a:ln w="9525">
            <a:noFill/>
            <a:miter lim="800000"/>
            <a:headEnd/>
            <a:tailEnd/>
          </a:ln>
        </p:spPr>
        <p:txBody>
          <a:bodyPr wrap="square" lIns="90004" tIns="44997" rIns="90004" bIns="44997" anchorCtr="1">
            <a:spAutoFit/>
          </a:bodyPr>
          <a:lstStyle/>
          <a:p>
            <a:pPr algn="ctr" hangingPunct="0"/>
            <a:r>
              <a:rPr lang="de-DE" sz="2400" err="1" smtClean="0">
                <a:solidFill>
                  <a:schemeClr val="bg1"/>
                </a:solidFill>
                <a:latin typeface="+mn-lt"/>
                <a:ea typeface="Arial Unicode MS" pitchFamily="34" charset="-128"/>
                <a:cs typeface="Tahoma" pitchFamily="34" charset="0"/>
              </a:rPr>
              <a:t>Overcoming</a:t>
            </a:r>
            <a:r>
              <a:rPr lang="de-DE" sz="2400" smtClean="0">
                <a:solidFill>
                  <a:schemeClr val="bg1"/>
                </a:solidFill>
                <a:latin typeface="+mn-lt"/>
                <a:ea typeface="Arial Unicode MS" pitchFamily="34" charset="-128"/>
                <a:cs typeface="Tahoma" pitchFamily="34" charset="0"/>
              </a:rPr>
              <a:t> </a:t>
            </a:r>
            <a:r>
              <a:rPr lang="de-DE" sz="2400" err="1" smtClean="0">
                <a:solidFill>
                  <a:schemeClr val="bg1"/>
                </a:solidFill>
                <a:latin typeface="+mn-lt"/>
                <a:ea typeface="Arial Unicode MS" pitchFamily="34" charset="-128"/>
                <a:cs typeface="Tahoma" pitchFamily="34" charset="0"/>
              </a:rPr>
              <a:t>the</a:t>
            </a:r>
            <a:r>
              <a:rPr lang="de-DE" sz="2400" smtClean="0">
                <a:solidFill>
                  <a:schemeClr val="bg1"/>
                </a:solidFill>
                <a:latin typeface="+mn-lt"/>
                <a:ea typeface="Arial Unicode MS" pitchFamily="34" charset="-128"/>
                <a:cs typeface="Tahoma" pitchFamily="34" charset="0"/>
              </a:rPr>
              <a:t> </a:t>
            </a:r>
            <a:r>
              <a:rPr lang="de-DE" sz="2400" err="1" smtClean="0">
                <a:solidFill>
                  <a:schemeClr val="bg1"/>
                </a:solidFill>
                <a:latin typeface="+mn-lt"/>
                <a:ea typeface="Arial Unicode MS" pitchFamily="34" charset="-128"/>
                <a:cs typeface="Tahoma" pitchFamily="34" charset="0"/>
              </a:rPr>
              <a:t>shortcomings</a:t>
            </a:r>
            <a:r>
              <a:rPr lang="de-DE" sz="2400" smtClean="0">
                <a:solidFill>
                  <a:schemeClr val="bg1"/>
                </a:solidFill>
                <a:latin typeface="+mn-lt"/>
                <a:ea typeface="Arial Unicode MS" pitchFamily="34" charset="-128"/>
                <a:cs typeface="Tahoma" pitchFamily="34" charset="0"/>
              </a:rPr>
              <a:t> of </a:t>
            </a:r>
            <a:r>
              <a:rPr lang="de-DE" sz="2400" err="1" smtClean="0">
                <a:solidFill>
                  <a:schemeClr val="bg1"/>
                </a:solidFill>
                <a:latin typeface="+mn-lt"/>
                <a:ea typeface="Arial Unicode MS" pitchFamily="34" charset="-128"/>
                <a:cs typeface="Tahoma" pitchFamily="34" charset="0"/>
              </a:rPr>
              <a:t>the</a:t>
            </a:r>
            <a:r>
              <a:rPr lang="de-DE" sz="2400" smtClean="0">
                <a:solidFill>
                  <a:schemeClr val="bg1"/>
                </a:solidFill>
                <a:latin typeface="+mn-lt"/>
                <a:ea typeface="Arial Unicode MS" pitchFamily="34" charset="-128"/>
                <a:cs typeface="Tahoma" pitchFamily="34" charset="0"/>
              </a:rPr>
              <a:t> </a:t>
            </a:r>
            <a:r>
              <a:rPr lang="de-DE" sz="2400" err="1" smtClean="0">
                <a:solidFill>
                  <a:schemeClr val="bg1"/>
                </a:solidFill>
                <a:latin typeface="+mn-lt"/>
                <a:ea typeface="Arial Unicode MS" pitchFamily="34" charset="-128"/>
                <a:cs typeface="Tahoma" pitchFamily="34" charset="0"/>
              </a:rPr>
              <a:t>system</a:t>
            </a:r>
            <a:r>
              <a:rPr lang="de-DE" sz="2400" smtClean="0">
                <a:solidFill>
                  <a:schemeClr val="bg1"/>
                </a:solidFill>
                <a:latin typeface="+mn-lt"/>
                <a:ea typeface="Arial Unicode MS" pitchFamily="34" charset="-128"/>
                <a:cs typeface="Tahoma" pitchFamily="34" charset="0"/>
              </a:rPr>
              <a:t> of </a:t>
            </a:r>
            <a:r>
              <a:rPr lang="de-DE" sz="2400" err="1" smtClean="0">
                <a:solidFill>
                  <a:schemeClr val="bg1"/>
                </a:solidFill>
                <a:latin typeface="+mn-lt"/>
                <a:ea typeface="Arial Unicode MS" pitchFamily="34" charset="-128"/>
                <a:cs typeface="Tahoma" pitchFamily="34" charset="0"/>
              </a:rPr>
              <a:t>exceptions</a:t>
            </a:r>
            <a:endParaRPr lang="de-DE" sz="2400">
              <a:solidFill>
                <a:schemeClr val="bg1"/>
              </a:solidFill>
              <a:latin typeface="+mn-lt"/>
              <a:ea typeface="Arial Unicode MS" pitchFamily="34" charset="-128"/>
              <a:cs typeface="Tahoma" pitchFamily="34" charset="0"/>
            </a:endParaRPr>
          </a:p>
        </p:txBody>
      </p:sp>
      <p:sp>
        <p:nvSpPr>
          <p:cNvPr id="10" name="Textfeld 9"/>
          <p:cNvSpPr txBox="1"/>
          <p:nvPr/>
        </p:nvSpPr>
        <p:spPr>
          <a:xfrm>
            <a:off x="2987824" y="2621132"/>
            <a:ext cx="3240087" cy="466553"/>
          </a:xfrm>
          <a:prstGeom prst="rect">
            <a:avLst/>
          </a:prstGeom>
          <a:solidFill>
            <a:schemeClr val="bg1">
              <a:lumMod val="75000"/>
            </a:schemeClr>
          </a:solidFill>
          <a:ln>
            <a:noFill/>
          </a:ln>
        </p:spPr>
        <p:txBody>
          <a:bodyPr lIns="90004" tIns="44997" rIns="90004" bIns="44997" anchorCtr="1" compatLnSpc="0">
            <a:spAutoFit/>
          </a:bodyPr>
          <a:lstStyle/>
          <a:p>
            <a:pPr algn="ctr" fontAlgn="auto" hangingPunct="0">
              <a:spcBef>
                <a:spcPts val="0"/>
              </a:spcBef>
              <a:spcAft>
                <a:spcPts val="0"/>
              </a:spcAft>
              <a:defRPr sz="1800" b="0" i="0" u="none" strike="noStrike" kern="0" cap="none" spc="0" baseline="0">
                <a:solidFill>
                  <a:srgbClr val="000000"/>
                </a:solidFill>
                <a:uFillTx/>
              </a:defRPr>
            </a:pPr>
            <a:r>
              <a:rPr lang="de-DE" sz="2400" kern="0" smtClean="0">
                <a:solidFill>
                  <a:srgbClr val="002060"/>
                </a:solidFill>
                <a:latin typeface="+mn-lt"/>
                <a:ea typeface="Arial Unicode MS" pitchFamily="2"/>
                <a:cs typeface="Tahoma" pitchFamily="2"/>
              </a:rPr>
              <a:t>ENCES</a:t>
            </a:r>
            <a:endParaRPr lang="de-DE" sz="2400" kern="0">
              <a:solidFill>
                <a:srgbClr val="002060"/>
              </a:solidFill>
              <a:latin typeface="+mn-lt"/>
              <a:ea typeface="Arial Unicode MS" pitchFamily="2"/>
              <a:cs typeface="Tahoma" pitchFamily="2"/>
            </a:endParaRPr>
          </a:p>
        </p:txBody>
      </p:sp>
      <p:sp>
        <p:nvSpPr>
          <p:cNvPr id="11" name="Textfeld 10"/>
          <p:cNvSpPr txBox="1">
            <a:spLocks noChangeArrowheads="1"/>
          </p:cNvSpPr>
          <p:nvPr/>
        </p:nvSpPr>
        <p:spPr bwMode="auto">
          <a:xfrm>
            <a:off x="1043608" y="4437112"/>
            <a:ext cx="7056784" cy="1568200"/>
          </a:xfrm>
          <a:prstGeom prst="rect">
            <a:avLst/>
          </a:prstGeom>
          <a:solidFill>
            <a:srgbClr val="002060"/>
          </a:solidFill>
          <a:ln w="9525">
            <a:noFill/>
            <a:miter lim="800000"/>
            <a:headEnd/>
            <a:tailEnd/>
          </a:ln>
        </p:spPr>
        <p:txBody>
          <a:bodyPr wrap="square" lIns="90004" tIns="44997" rIns="90004" bIns="44997" anchorCtr="1">
            <a:spAutoFit/>
          </a:bodyPr>
          <a:lstStyle/>
          <a:p>
            <a:pPr algn="ctr" hangingPunct="0"/>
            <a:r>
              <a:rPr lang="de-DE" sz="2400" dirty="0" err="1" smtClean="0">
                <a:solidFill>
                  <a:schemeClr val="bg1"/>
                </a:solidFill>
                <a:latin typeface="+mn-lt"/>
                <a:ea typeface="Arial Unicode MS" pitchFamily="34" charset="-128"/>
                <a:cs typeface="Tahoma" pitchFamily="34" charset="0"/>
              </a:rPr>
              <a:t>Introducing</a:t>
            </a:r>
            <a:r>
              <a:rPr lang="de-DE" sz="2400" dirty="0" smtClean="0">
                <a:solidFill>
                  <a:schemeClr val="bg1"/>
                </a:solidFill>
                <a:latin typeface="+mn-lt"/>
                <a:ea typeface="Arial Unicode MS" pitchFamily="34" charset="-128"/>
                <a:cs typeface="Tahoma" pitchFamily="34" charset="0"/>
              </a:rPr>
              <a:t> a </a:t>
            </a:r>
            <a:r>
              <a:rPr lang="de-DE" sz="2400" dirty="0" err="1" smtClean="0">
                <a:solidFill>
                  <a:schemeClr val="bg1"/>
                </a:solidFill>
                <a:latin typeface="+mn-lt"/>
                <a:ea typeface="Arial Unicode MS" pitchFamily="34" charset="-128"/>
                <a:cs typeface="Tahoma" pitchFamily="34" charset="0"/>
              </a:rPr>
              <a:t>general</a:t>
            </a:r>
            <a:r>
              <a:rPr lang="de-DE" sz="2400" dirty="0" smtClean="0">
                <a:solidFill>
                  <a:schemeClr val="bg1"/>
                </a:solidFill>
                <a:latin typeface="+mn-lt"/>
                <a:ea typeface="Arial Unicode MS" pitchFamily="34" charset="-128"/>
                <a:cs typeface="Tahoma" pitchFamily="34" charset="0"/>
              </a:rPr>
              <a:t> </a:t>
            </a:r>
            <a:r>
              <a:rPr lang="de-DE" sz="2400" dirty="0" err="1" smtClean="0">
                <a:solidFill>
                  <a:schemeClr val="bg1"/>
                </a:solidFill>
                <a:latin typeface="+mn-lt"/>
                <a:ea typeface="Arial Unicode MS" pitchFamily="34" charset="-128"/>
                <a:cs typeface="Tahoma" pitchFamily="34" charset="0"/>
              </a:rPr>
              <a:t>clause</a:t>
            </a:r>
            <a:r>
              <a:rPr lang="de-DE" sz="2400" dirty="0" smtClean="0">
                <a:solidFill>
                  <a:schemeClr val="bg1"/>
                </a:solidFill>
                <a:latin typeface="+mn-lt"/>
                <a:ea typeface="Arial Unicode MS" pitchFamily="34" charset="-128"/>
                <a:cs typeface="Tahoma" pitchFamily="34" charset="0"/>
              </a:rPr>
              <a:t> </a:t>
            </a:r>
            <a:r>
              <a:rPr lang="de-DE" sz="2400" dirty="0" err="1" smtClean="0">
                <a:solidFill>
                  <a:schemeClr val="bg1"/>
                </a:solidFill>
                <a:latin typeface="+mn-lt"/>
                <a:ea typeface="Arial Unicode MS" pitchFamily="34" charset="-128"/>
                <a:cs typeface="Tahoma" pitchFamily="34" charset="0"/>
              </a:rPr>
              <a:t>for</a:t>
            </a:r>
            <a:r>
              <a:rPr lang="de-DE" sz="2400" dirty="0" smtClean="0">
                <a:solidFill>
                  <a:schemeClr val="bg1"/>
                </a:solidFill>
                <a:latin typeface="+mn-lt"/>
                <a:ea typeface="Arial Unicode MS" pitchFamily="34" charset="-128"/>
                <a:cs typeface="Tahoma" pitchFamily="34" charset="0"/>
              </a:rPr>
              <a:t> </a:t>
            </a:r>
            <a:r>
              <a:rPr lang="de-DE" sz="2400" dirty="0" err="1" smtClean="0">
                <a:solidFill>
                  <a:schemeClr val="bg1"/>
                </a:solidFill>
                <a:latin typeface="+mn-lt"/>
                <a:ea typeface="Arial Unicode MS" pitchFamily="34" charset="-128"/>
                <a:cs typeface="Tahoma" pitchFamily="34" charset="0"/>
              </a:rPr>
              <a:t>research</a:t>
            </a:r>
            <a:r>
              <a:rPr lang="de-DE" sz="2400" dirty="0" smtClean="0">
                <a:solidFill>
                  <a:schemeClr val="bg1"/>
                </a:solidFill>
                <a:latin typeface="+mn-lt"/>
                <a:ea typeface="Arial Unicode MS" pitchFamily="34" charset="-128"/>
                <a:cs typeface="Tahoma" pitchFamily="34" charset="0"/>
              </a:rPr>
              <a:t> and </a:t>
            </a:r>
            <a:r>
              <a:rPr lang="de-DE" sz="2400" dirty="0" err="1" smtClean="0">
                <a:solidFill>
                  <a:schemeClr val="bg1"/>
                </a:solidFill>
                <a:latin typeface="+mn-lt"/>
                <a:ea typeface="Arial Unicode MS" pitchFamily="34" charset="-128"/>
                <a:cs typeface="Tahoma" pitchFamily="34" charset="0"/>
              </a:rPr>
              <a:t>education</a:t>
            </a:r>
            <a:endParaRPr lang="de-DE" sz="2400" dirty="0" smtClean="0">
              <a:solidFill>
                <a:schemeClr val="bg1"/>
              </a:solidFill>
              <a:latin typeface="+mn-lt"/>
              <a:ea typeface="Arial Unicode MS" pitchFamily="34" charset="-128"/>
              <a:cs typeface="Tahoma" pitchFamily="34" charset="0"/>
            </a:endParaRPr>
          </a:p>
          <a:p>
            <a:pPr algn="ctr" hangingPunct="0"/>
            <a:r>
              <a:rPr lang="de-DE" sz="2400" dirty="0" smtClean="0">
                <a:solidFill>
                  <a:schemeClr val="bg1"/>
                </a:solidFill>
                <a:latin typeface="+mn-lt"/>
                <a:ea typeface="Arial Unicode MS" pitchFamily="34" charset="-128"/>
                <a:cs typeface="Tahoma" pitchFamily="34" charset="0"/>
              </a:rPr>
              <a:t>in order</a:t>
            </a:r>
          </a:p>
          <a:p>
            <a:pPr algn="ctr" hangingPunct="0"/>
            <a:r>
              <a:rPr lang="de-DE" sz="2400" dirty="0" smtClean="0">
                <a:solidFill>
                  <a:schemeClr val="bg1"/>
                </a:solidFill>
                <a:latin typeface="+mn-lt"/>
              </a:rPr>
              <a:t>„</a:t>
            </a:r>
            <a:r>
              <a:rPr lang="de-DE" sz="2400" dirty="0" err="1" smtClean="0">
                <a:solidFill>
                  <a:schemeClr val="bg1"/>
                </a:solidFill>
                <a:latin typeface="+mn-lt"/>
              </a:rPr>
              <a:t>to</a:t>
            </a:r>
            <a:r>
              <a:rPr lang="de-DE" sz="2400" dirty="0" smtClean="0">
                <a:solidFill>
                  <a:schemeClr val="bg1"/>
                </a:solidFill>
                <a:latin typeface="+mn-lt"/>
              </a:rPr>
              <a:t> promote </a:t>
            </a:r>
            <a:r>
              <a:rPr lang="de-DE" sz="2400" dirty="0" err="1" smtClean="0">
                <a:solidFill>
                  <a:schemeClr val="bg1"/>
                </a:solidFill>
                <a:latin typeface="+mn-lt"/>
              </a:rPr>
              <a:t>the</a:t>
            </a:r>
            <a:r>
              <a:rPr lang="de-DE" sz="2400" dirty="0" smtClean="0">
                <a:solidFill>
                  <a:schemeClr val="bg1"/>
                </a:solidFill>
                <a:latin typeface="+mn-lt"/>
              </a:rPr>
              <a:t> </a:t>
            </a:r>
            <a:r>
              <a:rPr lang="de-DE" sz="2400" dirty="0" err="1" smtClean="0">
                <a:solidFill>
                  <a:schemeClr val="bg1"/>
                </a:solidFill>
                <a:latin typeface="+mn-lt"/>
              </a:rPr>
              <a:t>Progress</a:t>
            </a:r>
            <a:r>
              <a:rPr lang="de-DE" sz="2400" dirty="0" smtClean="0">
                <a:solidFill>
                  <a:schemeClr val="bg1"/>
                </a:solidFill>
                <a:latin typeface="+mn-lt"/>
              </a:rPr>
              <a:t> of Science and </a:t>
            </a:r>
            <a:r>
              <a:rPr lang="de-DE" sz="2400" dirty="0" err="1" smtClean="0">
                <a:solidFill>
                  <a:schemeClr val="bg1"/>
                </a:solidFill>
                <a:latin typeface="+mn-lt"/>
              </a:rPr>
              <a:t>useful</a:t>
            </a:r>
            <a:r>
              <a:rPr lang="de-DE" sz="2400" dirty="0" smtClean="0">
                <a:solidFill>
                  <a:schemeClr val="bg1"/>
                </a:solidFill>
                <a:latin typeface="+mn-lt"/>
              </a:rPr>
              <a:t> </a:t>
            </a:r>
            <a:r>
              <a:rPr lang="de-DE" sz="2400" dirty="0" err="1" smtClean="0">
                <a:solidFill>
                  <a:schemeClr val="bg1"/>
                </a:solidFill>
                <a:latin typeface="+mn-lt"/>
              </a:rPr>
              <a:t>Arts</a:t>
            </a:r>
            <a:r>
              <a:rPr lang="de-DE" sz="2400" dirty="0" smtClean="0">
                <a:solidFill>
                  <a:schemeClr val="bg1"/>
                </a:solidFill>
                <a:latin typeface="+mn-lt"/>
              </a:rPr>
              <a:t>“ (US </a:t>
            </a:r>
            <a:r>
              <a:rPr lang="de-DE" sz="2400" dirty="0" err="1" smtClean="0">
                <a:solidFill>
                  <a:schemeClr val="bg1"/>
                </a:solidFill>
                <a:latin typeface="+mn-lt"/>
              </a:rPr>
              <a:t>Constitution</a:t>
            </a:r>
            <a:r>
              <a:rPr lang="de-DE" sz="2400" dirty="0" smtClean="0">
                <a:solidFill>
                  <a:schemeClr val="bg1"/>
                </a:solidFill>
                <a:latin typeface="+mn-lt"/>
              </a:rPr>
              <a:t>, </a:t>
            </a:r>
            <a:r>
              <a:rPr lang="de-DE" sz="2400" dirty="0" err="1" smtClean="0">
                <a:solidFill>
                  <a:schemeClr val="bg1"/>
                </a:solidFill>
                <a:latin typeface="+mn-lt"/>
              </a:rPr>
              <a:t>Article</a:t>
            </a:r>
            <a:r>
              <a:rPr lang="de-DE" sz="2400" dirty="0" smtClean="0">
                <a:solidFill>
                  <a:schemeClr val="bg1"/>
                </a:solidFill>
                <a:latin typeface="+mn-lt"/>
              </a:rPr>
              <a:t> I, </a:t>
            </a:r>
            <a:r>
              <a:rPr lang="de-DE" sz="2400" dirty="0" err="1" smtClean="0">
                <a:solidFill>
                  <a:schemeClr val="bg1"/>
                </a:solidFill>
                <a:latin typeface="+mn-lt"/>
              </a:rPr>
              <a:t>Section</a:t>
            </a:r>
            <a:r>
              <a:rPr lang="de-DE" sz="2400" dirty="0" smtClean="0">
                <a:solidFill>
                  <a:schemeClr val="bg1"/>
                </a:solidFill>
                <a:latin typeface="+mn-lt"/>
              </a:rPr>
              <a:t> 8, </a:t>
            </a:r>
            <a:r>
              <a:rPr lang="de-DE" sz="2400" dirty="0" err="1" smtClean="0">
                <a:solidFill>
                  <a:schemeClr val="bg1"/>
                </a:solidFill>
                <a:latin typeface="+mn-lt"/>
              </a:rPr>
              <a:t>Clause</a:t>
            </a:r>
            <a:r>
              <a:rPr lang="de-DE" sz="2400" dirty="0" smtClean="0">
                <a:solidFill>
                  <a:schemeClr val="bg1"/>
                </a:solidFill>
                <a:latin typeface="+mn-lt"/>
              </a:rPr>
              <a:t> 8)</a:t>
            </a:r>
            <a:endParaRPr lang="de-DE" sz="2400" dirty="0">
              <a:solidFill>
                <a:schemeClr val="bg1"/>
              </a:solidFill>
              <a:latin typeface="+mn-lt"/>
              <a:ea typeface="Arial Unicode MS" pitchFamily="34" charset="-128"/>
              <a:cs typeface="Tahom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499"/>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autoUpdateAnimBg="0"/>
      <p:bldP spid="9" grpId="0" animBg="1" autoUpdateAnimBg="0"/>
      <p:bldP spid="10" grpId="0" animBg="1"/>
      <p:bldP spid="11" grpId="0" animBg="1"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4"/>
          <p:cNvSpPr txBox="1"/>
          <p:nvPr/>
        </p:nvSpPr>
        <p:spPr>
          <a:xfrm>
            <a:off x="8269288" y="6259513"/>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a:solidFill>
                <a:srgbClr val="000000"/>
              </a:solidFill>
              <a:latin typeface="+mn-lt"/>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4AA638F7-C900-4FEB-AF0E-6CD008E279C6}" type="slidenum">
              <a:rPr lang="de-DE" sz="1400" kern="0">
                <a:solidFill>
                  <a:srgbClr val="000000"/>
                </a:solidFill>
                <a:latin typeface="+mn-lt"/>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52</a:t>
            </a:fld>
            <a:endParaRPr lang="de-DE" sz="1400" kern="0">
              <a:solidFill>
                <a:srgbClr val="000000"/>
              </a:solidFill>
              <a:latin typeface="+mn-lt"/>
              <a:ea typeface="Arial Unicode MS" pitchFamily="2"/>
              <a:cs typeface="Tahoma" pitchFamily="2"/>
            </a:endParaRPr>
          </a:p>
        </p:txBody>
      </p:sp>
      <p:sp>
        <p:nvSpPr>
          <p:cNvPr id="4" name="Textfeld 3"/>
          <p:cNvSpPr txBox="1"/>
          <p:nvPr/>
        </p:nvSpPr>
        <p:spPr>
          <a:xfrm>
            <a:off x="3923928" y="757734"/>
            <a:ext cx="4860032" cy="1015663"/>
          </a:xfrm>
          <a:prstGeom prst="rect">
            <a:avLst/>
          </a:prstGeom>
          <a:solidFill>
            <a:schemeClr val="tx2">
              <a:lumMod val="20000"/>
              <a:lumOff val="80000"/>
            </a:schemeClr>
          </a:solidFill>
        </p:spPr>
        <p:txBody>
          <a:bodyPr wrap="square" rtlCol="0">
            <a:spAutoFit/>
          </a:bodyPr>
          <a:lstStyle/>
          <a:p>
            <a:r>
              <a:rPr lang="de-DE" sz="2000" dirty="0" smtClean="0">
                <a:latin typeface="+mn-lt"/>
              </a:rPr>
              <a:t>The </a:t>
            </a:r>
            <a:r>
              <a:rPr lang="de-DE" sz="2000" dirty="0" err="1" smtClean="0">
                <a:latin typeface="+mn-lt"/>
              </a:rPr>
              <a:t>more</a:t>
            </a:r>
            <a:r>
              <a:rPr lang="de-DE" sz="2000" dirty="0" smtClean="0">
                <a:latin typeface="+mn-lt"/>
              </a:rPr>
              <a:t> </a:t>
            </a:r>
            <a:r>
              <a:rPr lang="de-DE" sz="2000" dirty="0" err="1" smtClean="0">
                <a:latin typeface="+mn-lt"/>
              </a:rPr>
              <a:t>restrictive</a:t>
            </a:r>
            <a:r>
              <a:rPr lang="de-DE" sz="2000" dirty="0" smtClean="0">
                <a:latin typeface="+mn-lt"/>
              </a:rPr>
              <a:t> </a:t>
            </a:r>
            <a:r>
              <a:rPr lang="de-DE" sz="2000" dirty="0" err="1" smtClean="0">
                <a:latin typeface="+mn-lt"/>
              </a:rPr>
              <a:t>copyright</a:t>
            </a:r>
            <a:r>
              <a:rPr lang="de-DE" sz="2000" dirty="0" smtClean="0">
                <a:latin typeface="+mn-lt"/>
              </a:rPr>
              <a:t> </a:t>
            </a:r>
            <a:r>
              <a:rPr lang="de-DE" sz="2000" dirty="0" err="1" smtClean="0">
                <a:latin typeface="+mn-lt"/>
              </a:rPr>
              <a:t>law</a:t>
            </a:r>
            <a:r>
              <a:rPr lang="de-DE" sz="2000" dirty="0" smtClean="0">
                <a:latin typeface="+mn-lt"/>
              </a:rPr>
              <a:t> </a:t>
            </a:r>
            <a:r>
              <a:rPr lang="de-DE" sz="2000" dirty="0" err="1" smtClean="0">
                <a:latin typeface="+mn-lt"/>
              </a:rPr>
              <a:t>is</a:t>
            </a:r>
            <a:r>
              <a:rPr lang="de-DE" sz="2000" dirty="0" smtClean="0">
                <a:latin typeface="+mn-lt"/>
              </a:rPr>
              <a:t>, </a:t>
            </a:r>
            <a:r>
              <a:rPr lang="de-DE" sz="2000" dirty="0" err="1" smtClean="0">
                <a:latin typeface="+mn-lt"/>
              </a:rPr>
              <a:t>the</a:t>
            </a:r>
            <a:r>
              <a:rPr lang="de-DE" sz="2000" dirty="0" smtClean="0">
                <a:latin typeface="+mn-lt"/>
              </a:rPr>
              <a:t> </a:t>
            </a:r>
            <a:r>
              <a:rPr lang="de-DE" sz="2000" dirty="0" err="1" smtClean="0">
                <a:latin typeface="+mn-lt"/>
              </a:rPr>
              <a:t>more</a:t>
            </a:r>
            <a:r>
              <a:rPr lang="de-DE" sz="2000" dirty="0" smtClean="0">
                <a:latin typeface="+mn-lt"/>
              </a:rPr>
              <a:t> </a:t>
            </a:r>
            <a:r>
              <a:rPr lang="de-DE" sz="2000" dirty="0" err="1" smtClean="0">
                <a:latin typeface="+mn-lt"/>
              </a:rPr>
              <a:t>likely</a:t>
            </a:r>
            <a:r>
              <a:rPr lang="de-DE" sz="2000" dirty="0" smtClean="0">
                <a:latin typeface="+mn-lt"/>
              </a:rPr>
              <a:t> </a:t>
            </a:r>
            <a:r>
              <a:rPr lang="de-DE" sz="2000" dirty="0" err="1" smtClean="0">
                <a:latin typeface="+mn-lt"/>
              </a:rPr>
              <a:t>it</a:t>
            </a:r>
            <a:r>
              <a:rPr lang="de-DE" sz="2000" dirty="0" smtClean="0">
                <a:latin typeface="+mn-lt"/>
              </a:rPr>
              <a:t> </a:t>
            </a:r>
            <a:r>
              <a:rPr lang="de-DE" sz="2000" dirty="0" err="1" smtClean="0">
                <a:latin typeface="+mn-lt"/>
              </a:rPr>
              <a:t>is</a:t>
            </a:r>
            <a:r>
              <a:rPr lang="de-DE" sz="2000" dirty="0" smtClean="0">
                <a:latin typeface="+mn-lt"/>
              </a:rPr>
              <a:t> </a:t>
            </a:r>
            <a:r>
              <a:rPr lang="de-DE" sz="2000" dirty="0" err="1" smtClean="0">
                <a:latin typeface="+mn-lt"/>
              </a:rPr>
              <a:t>that</a:t>
            </a:r>
            <a:r>
              <a:rPr lang="de-DE" sz="2000" dirty="0" smtClean="0">
                <a:latin typeface="+mn-lt"/>
              </a:rPr>
              <a:t> open </a:t>
            </a:r>
            <a:r>
              <a:rPr lang="de-DE" sz="2000" dirty="0" err="1" smtClean="0">
                <a:latin typeface="+mn-lt"/>
              </a:rPr>
              <a:t>acces</a:t>
            </a:r>
            <a:r>
              <a:rPr lang="de-DE" sz="2000" dirty="0" smtClean="0">
                <a:latin typeface="+mn-lt"/>
              </a:rPr>
              <a:t> will </a:t>
            </a:r>
            <a:r>
              <a:rPr lang="de-DE" sz="2000" dirty="0" err="1" smtClean="0">
                <a:latin typeface="+mn-lt"/>
              </a:rPr>
              <a:t>be</a:t>
            </a:r>
            <a:r>
              <a:rPr lang="de-DE" sz="2000" dirty="0" smtClean="0">
                <a:latin typeface="+mn-lt"/>
              </a:rPr>
              <a:t> </a:t>
            </a:r>
            <a:r>
              <a:rPr lang="de-DE" sz="2000" dirty="0" err="1" smtClean="0">
                <a:latin typeface="+mn-lt"/>
              </a:rPr>
              <a:t>the</a:t>
            </a:r>
            <a:r>
              <a:rPr lang="de-DE" sz="2000" dirty="0" smtClean="0">
                <a:latin typeface="+mn-lt"/>
              </a:rPr>
              <a:t> </a:t>
            </a:r>
            <a:r>
              <a:rPr lang="de-DE" sz="2000" dirty="0" err="1" smtClean="0">
                <a:latin typeface="+mn-lt"/>
              </a:rPr>
              <a:t>default</a:t>
            </a:r>
            <a:r>
              <a:rPr lang="de-DE" sz="2000" dirty="0" smtClean="0">
                <a:latin typeface="+mn-lt"/>
              </a:rPr>
              <a:t> in </a:t>
            </a:r>
            <a:r>
              <a:rPr lang="de-DE" sz="2000" dirty="0" err="1" smtClean="0">
                <a:latin typeface="+mn-lt"/>
              </a:rPr>
              <a:t>scientific</a:t>
            </a:r>
            <a:r>
              <a:rPr lang="de-DE" sz="2000" dirty="0" smtClean="0">
                <a:latin typeface="+mn-lt"/>
              </a:rPr>
              <a:t> </a:t>
            </a:r>
            <a:r>
              <a:rPr lang="de-DE" sz="2000" dirty="0" err="1" smtClean="0">
                <a:latin typeface="+mn-lt"/>
              </a:rPr>
              <a:t>publication</a:t>
            </a:r>
            <a:endParaRPr lang="de-DE" sz="2000" dirty="0">
              <a:latin typeface="+mn-lt"/>
            </a:endParaRPr>
          </a:p>
        </p:txBody>
      </p:sp>
      <p:sp>
        <p:nvSpPr>
          <p:cNvPr id="5" name="Textfeld 4"/>
          <p:cNvSpPr txBox="1"/>
          <p:nvPr/>
        </p:nvSpPr>
        <p:spPr>
          <a:xfrm>
            <a:off x="251520" y="757734"/>
            <a:ext cx="3384376" cy="461665"/>
          </a:xfrm>
          <a:prstGeom prst="rect">
            <a:avLst/>
          </a:prstGeom>
          <a:solidFill>
            <a:srgbClr val="002060"/>
          </a:solidFill>
        </p:spPr>
        <p:txBody>
          <a:bodyPr wrap="square" rtlCol="0">
            <a:spAutoFit/>
          </a:bodyPr>
          <a:lstStyle/>
          <a:p>
            <a:pPr algn="ctr"/>
            <a:r>
              <a:rPr lang="de-DE" sz="2400" err="1" smtClean="0">
                <a:solidFill>
                  <a:schemeClr val="bg1"/>
                </a:solidFill>
                <a:latin typeface="+mn-lt"/>
              </a:rPr>
              <a:t>Perspective</a:t>
            </a:r>
            <a:r>
              <a:rPr lang="de-DE" sz="2400" smtClean="0">
                <a:solidFill>
                  <a:schemeClr val="bg1"/>
                </a:solidFill>
                <a:latin typeface="+mn-lt"/>
              </a:rPr>
              <a:t> 1</a:t>
            </a:r>
            <a:endParaRPr lang="de-DE" sz="2400">
              <a:solidFill>
                <a:schemeClr val="bg1"/>
              </a:solidFill>
              <a:latin typeface="+mn-lt"/>
            </a:endParaRPr>
          </a:p>
        </p:txBody>
      </p:sp>
      <p:sp>
        <p:nvSpPr>
          <p:cNvPr id="6" name="Textfeld 5"/>
          <p:cNvSpPr txBox="1"/>
          <p:nvPr/>
        </p:nvSpPr>
        <p:spPr>
          <a:xfrm>
            <a:off x="3923928" y="1844824"/>
            <a:ext cx="4860032" cy="1631216"/>
          </a:xfrm>
          <a:prstGeom prst="rect">
            <a:avLst/>
          </a:prstGeom>
          <a:solidFill>
            <a:schemeClr val="tx2">
              <a:lumMod val="20000"/>
              <a:lumOff val="80000"/>
            </a:schemeClr>
          </a:solidFill>
        </p:spPr>
        <p:txBody>
          <a:bodyPr wrap="square" rtlCol="0">
            <a:spAutoFit/>
          </a:bodyPr>
          <a:lstStyle/>
          <a:p>
            <a:r>
              <a:rPr lang="de-DE" sz="2000" dirty="0" smtClean="0">
                <a:latin typeface="+mn-lt"/>
              </a:rPr>
              <a:t>A </a:t>
            </a:r>
            <a:r>
              <a:rPr lang="de-DE" sz="2000" dirty="0" err="1" smtClean="0">
                <a:latin typeface="+mn-lt"/>
              </a:rPr>
              <a:t>general</a:t>
            </a:r>
            <a:r>
              <a:rPr lang="de-DE" sz="2000" dirty="0" smtClean="0">
                <a:latin typeface="+mn-lt"/>
              </a:rPr>
              <a:t> </a:t>
            </a:r>
            <a:r>
              <a:rPr lang="de-DE" sz="2000" dirty="0" err="1" smtClean="0">
                <a:latin typeface="+mn-lt"/>
              </a:rPr>
              <a:t>copyright</a:t>
            </a:r>
            <a:r>
              <a:rPr lang="de-DE" sz="2000" dirty="0" smtClean="0">
                <a:latin typeface="+mn-lt"/>
              </a:rPr>
              <a:t> </a:t>
            </a:r>
            <a:r>
              <a:rPr lang="de-DE" sz="2000" dirty="0" err="1" smtClean="0">
                <a:latin typeface="+mn-lt"/>
              </a:rPr>
              <a:t>clause</a:t>
            </a:r>
            <a:r>
              <a:rPr lang="de-DE" sz="2000" dirty="0" smtClean="0">
                <a:latin typeface="+mn-lt"/>
              </a:rPr>
              <a:t> </a:t>
            </a:r>
            <a:r>
              <a:rPr lang="de-DE" sz="2000" dirty="0" err="1" smtClean="0">
                <a:latin typeface="+mn-lt"/>
              </a:rPr>
              <a:t>for</a:t>
            </a:r>
            <a:r>
              <a:rPr lang="de-DE" sz="2000" dirty="0" smtClean="0">
                <a:latin typeface="+mn-lt"/>
              </a:rPr>
              <a:t> </a:t>
            </a:r>
            <a:r>
              <a:rPr lang="de-DE" sz="2000" dirty="0" err="1" smtClean="0">
                <a:latin typeface="+mn-lt"/>
              </a:rPr>
              <a:t>science</a:t>
            </a:r>
            <a:r>
              <a:rPr lang="de-DE" sz="2000" dirty="0" smtClean="0">
                <a:latin typeface="+mn-lt"/>
              </a:rPr>
              <a:t> and </a:t>
            </a:r>
            <a:r>
              <a:rPr lang="de-DE" sz="2000" dirty="0" err="1" smtClean="0">
                <a:latin typeface="+mn-lt"/>
              </a:rPr>
              <a:t>education</a:t>
            </a:r>
            <a:r>
              <a:rPr lang="de-DE" sz="2000" dirty="0" smtClean="0">
                <a:latin typeface="+mn-lt"/>
              </a:rPr>
              <a:t> </a:t>
            </a:r>
            <a:r>
              <a:rPr lang="de-DE" sz="2000" dirty="0" err="1" smtClean="0">
                <a:latin typeface="+mn-lt"/>
              </a:rPr>
              <a:t>as</a:t>
            </a:r>
            <a:r>
              <a:rPr lang="de-DE" sz="2000" dirty="0" smtClean="0">
                <a:latin typeface="+mn-lt"/>
              </a:rPr>
              <a:t> a </a:t>
            </a:r>
            <a:r>
              <a:rPr lang="de-DE" sz="2000" dirty="0" err="1" smtClean="0">
                <a:latin typeface="+mn-lt"/>
              </a:rPr>
              <a:t>substitute</a:t>
            </a:r>
            <a:r>
              <a:rPr lang="de-DE" sz="2000" dirty="0" smtClean="0">
                <a:latin typeface="+mn-lt"/>
              </a:rPr>
              <a:t> </a:t>
            </a:r>
            <a:r>
              <a:rPr lang="de-DE" sz="2000" dirty="0" err="1" smtClean="0">
                <a:latin typeface="+mn-lt"/>
              </a:rPr>
              <a:t>for</a:t>
            </a:r>
            <a:r>
              <a:rPr lang="de-DE" sz="2000" dirty="0" smtClean="0">
                <a:latin typeface="+mn-lt"/>
              </a:rPr>
              <a:t> </a:t>
            </a:r>
            <a:r>
              <a:rPr lang="de-DE" sz="2000" dirty="0" err="1" smtClean="0">
                <a:latin typeface="+mn-lt"/>
              </a:rPr>
              <a:t>existing</a:t>
            </a:r>
            <a:r>
              <a:rPr lang="de-DE" sz="2000" dirty="0" smtClean="0">
                <a:latin typeface="+mn-lt"/>
              </a:rPr>
              <a:t> </a:t>
            </a:r>
            <a:r>
              <a:rPr lang="de-DE" sz="2000" dirty="0" err="1" smtClean="0">
                <a:latin typeface="+mn-lt"/>
              </a:rPr>
              <a:t>exceptions</a:t>
            </a:r>
            <a:r>
              <a:rPr lang="de-DE" sz="2000" dirty="0" smtClean="0">
                <a:latin typeface="+mn-lt"/>
              </a:rPr>
              <a:t> and </a:t>
            </a:r>
            <a:r>
              <a:rPr lang="de-DE" sz="2000" dirty="0" err="1" smtClean="0">
                <a:latin typeface="+mn-lt"/>
              </a:rPr>
              <a:t>limitations</a:t>
            </a:r>
            <a:endParaRPr lang="de-DE" sz="2000" dirty="0" smtClean="0">
              <a:latin typeface="+mn-lt"/>
            </a:endParaRPr>
          </a:p>
          <a:p>
            <a:endParaRPr lang="de-DE" sz="2000" dirty="0" smtClean="0">
              <a:latin typeface="+mn-lt"/>
            </a:endParaRPr>
          </a:p>
          <a:p>
            <a:r>
              <a:rPr lang="de-DE" sz="2000" dirty="0" smtClean="0">
                <a:latin typeface="+mn-lt"/>
              </a:rPr>
              <a:t>Development of </a:t>
            </a:r>
            <a:r>
              <a:rPr lang="de-DE" sz="2000" dirty="0" err="1" smtClean="0">
                <a:latin typeface="+mn-lt"/>
              </a:rPr>
              <a:t>special</a:t>
            </a:r>
            <a:r>
              <a:rPr lang="de-DE" sz="2000" dirty="0" smtClean="0">
                <a:latin typeface="+mn-lt"/>
              </a:rPr>
              <a:t> </a:t>
            </a:r>
            <a:r>
              <a:rPr lang="de-DE" sz="2000" dirty="0" err="1" smtClean="0">
                <a:latin typeface="+mn-lt"/>
              </a:rPr>
              <a:t>science</a:t>
            </a:r>
            <a:r>
              <a:rPr lang="de-DE" sz="2000" dirty="0" smtClean="0">
                <a:latin typeface="+mn-lt"/>
              </a:rPr>
              <a:t> </a:t>
            </a:r>
            <a:r>
              <a:rPr lang="de-DE" sz="2000" dirty="0" err="1" smtClean="0">
                <a:latin typeface="+mn-lt"/>
              </a:rPr>
              <a:t>copyright</a:t>
            </a:r>
            <a:endParaRPr lang="de-DE" sz="2000" dirty="0">
              <a:latin typeface="+mn-lt"/>
            </a:endParaRPr>
          </a:p>
        </p:txBody>
      </p:sp>
      <p:sp>
        <p:nvSpPr>
          <p:cNvPr id="7" name="Textfeld 6"/>
          <p:cNvSpPr txBox="1"/>
          <p:nvPr/>
        </p:nvSpPr>
        <p:spPr>
          <a:xfrm>
            <a:off x="251520" y="1844824"/>
            <a:ext cx="3384376" cy="461665"/>
          </a:xfrm>
          <a:prstGeom prst="rect">
            <a:avLst/>
          </a:prstGeom>
          <a:solidFill>
            <a:srgbClr val="002060"/>
          </a:solidFill>
        </p:spPr>
        <p:txBody>
          <a:bodyPr wrap="square" rtlCol="0">
            <a:spAutoFit/>
          </a:bodyPr>
          <a:lstStyle/>
          <a:p>
            <a:pPr algn="ctr"/>
            <a:r>
              <a:rPr lang="de-DE" sz="2400" err="1" smtClean="0">
                <a:solidFill>
                  <a:schemeClr val="bg1"/>
                </a:solidFill>
                <a:latin typeface="+mn-lt"/>
              </a:rPr>
              <a:t>Perspective</a:t>
            </a:r>
            <a:r>
              <a:rPr lang="de-DE" sz="2400" smtClean="0">
                <a:solidFill>
                  <a:schemeClr val="bg1"/>
                </a:solidFill>
                <a:latin typeface="+mn-lt"/>
              </a:rPr>
              <a:t>  2</a:t>
            </a:r>
            <a:endParaRPr lang="de-DE" sz="2400">
              <a:solidFill>
                <a:schemeClr val="bg1"/>
              </a:solidFill>
              <a:latin typeface="+mn-lt"/>
            </a:endParaRPr>
          </a:p>
        </p:txBody>
      </p:sp>
      <p:sp>
        <p:nvSpPr>
          <p:cNvPr id="8" name="Textfeld 7"/>
          <p:cNvSpPr txBox="1"/>
          <p:nvPr/>
        </p:nvSpPr>
        <p:spPr>
          <a:xfrm>
            <a:off x="3923928" y="3861048"/>
            <a:ext cx="4896544" cy="2000548"/>
          </a:xfrm>
          <a:prstGeom prst="rect">
            <a:avLst/>
          </a:prstGeom>
          <a:solidFill>
            <a:schemeClr val="tx2">
              <a:lumMod val="20000"/>
              <a:lumOff val="80000"/>
            </a:schemeClr>
          </a:solidFill>
        </p:spPr>
        <p:txBody>
          <a:bodyPr wrap="square" rtlCol="0">
            <a:spAutoFit/>
          </a:bodyPr>
          <a:lstStyle/>
          <a:p>
            <a:r>
              <a:rPr lang="de-DE" sz="2400" b="1" dirty="0" smtClean="0">
                <a:latin typeface="+mn-lt"/>
              </a:rPr>
              <a:t>New </a:t>
            </a:r>
            <a:r>
              <a:rPr lang="de-DE" sz="2400" b="1" dirty="0" err="1" smtClean="0">
                <a:latin typeface="+mn-lt"/>
              </a:rPr>
              <a:t>business</a:t>
            </a:r>
            <a:r>
              <a:rPr lang="de-DE" sz="2400" b="1" dirty="0" smtClean="0">
                <a:latin typeface="+mn-lt"/>
              </a:rPr>
              <a:t> </a:t>
            </a:r>
            <a:r>
              <a:rPr lang="de-DE" sz="2400" b="1" dirty="0" err="1" smtClean="0">
                <a:latin typeface="+mn-lt"/>
              </a:rPr>
              <a:t>models</a:t>
            </a:r>
            <a:r>
              <a:rPr lang="de-DE" sz="2400" b="1" dirty="0" smtClean="0">
                <a:latin typeface="+mn-lt"/>
              </a:rPr>
              <a:t>  </a:t>
            </a:r>
            <a:r>
              <a:rPr lang="de-DE" sz="2000" dirty="0" err="1" smtClean="0">
                <a:latin typeface="+mn-lt"/>
              </a:rPr>
              <a:t>for</a:t>
            </a:r>
            <a:r>
              <a:rPr lang="de-DE" sz="2000" dirty="0" smtClean="0">
                <a:latin typeface="+mn-lt"/>
              </a:rPr>
              <a:t> </a:t>
            </a:r>
            <a:r>
              <a:rPr lang="de-DE" sz="2000" dirty="0" err="1" smtClean="0">
                <a:latin typeface="+mn-lt"/>
              </a:rPr>
              <a:t>the</a:t>
            </a:r>
            <a:r>
              <a:rPr lang="de-DE" sz="2000" dirty="0" smtClean="0">
                <a:latin typeface="+mn-lt"/>
              </a:rPr>
              <a:t> </a:t>
            </a:r>
            <a:r>
              <a:rPr lang="de-DE" sz="2000" dirty="0" err="1" smtClean="0">
                <a:latin typeface="+mn-lt"/>
              </a:rPr>
              <a:t>proprietary</a:t>
            </a:r>
            <a:r>
              <a:rPr lang="de-DE" sz="2000" dirty="0" smtClean="0">
                <a:latin typeface="+mn-lt"/>
              </a:rPr>
              <a:t> </a:t>
            </a:r>
            <a:r>
              <a:rPr lang="de-DE" sz="2000" dirty="0" err="1" smtClean="0">
                <a:latin typeface="+mn-lt"/>
              </a:rPr>
              <a:t>exploitation</a:t>
            </a:r>
            <a:r>
              <a:rPr lang="de-DE" sz="2000" dirty="0" smtClean="0">
                <a:latin typeface="+mn-lt"/>
              </a:rPr>
              <a:t> of </a:t>
            </a:r>
            <a:r>
              <a:rPr lang="de-DE" sz="2000" dirty="0" err="1" smtClean="0">
                <a:latin typeface="+mn-lt"/>
              </a:rPr>
              <a:t>knowledge</a:t>
            </a:r>
            <a:r>
              <a:rPr lang="de-DE" sz="2000" dirty="0" smtClean="0">
                <a:latin typeface="+mn-lt"/>
              </a:rPr>
              <a:t> and </a:t>
            </a:r>
            <a:r>
              <a:rPr lang="de-DE" sz="2000" dirty="0" err="1" smtClean="0">
                <a:latin typeface="+mn-lt"/>
              </a:rPr>
              <a:t>information</a:t>
            </a:r>
            <a:endParaRPr lang="de-DE" sz="2000" dirty="0" smtClean="0">
              <a:latin typeface="+mn-lt"/>
            </a:endParaRPr>
          </a:p>
          <a:p>
            <a:endParaRPr lang="de-DE" sz="2000" dirty="0" smtClean="0">
              <a:latin typeface="+mn-lt"/>
            </a:endParaRPr>
          </a:p>
          <a:p>
            <a:r>
              <a:rPr lang="de-DE" sz="2000" dirty="0" err="1" smtClean="0">
                <a:latin typeface="+mn-lt"/>
              </a:rPr>
              <a:t>Approval</a:t>
            </a:r>
            <a:r>
              <a:rPr lang="de-DE" sz="2000" dirty="0" smtClean="0">
                <a:latin typeface="+mn-lt"/>
              </a:rPr>
              <a:t> of </a:t>
            </a:r>
            <a:r>
              <a:rPr lang="de-DE" sz="2000" dirty="0" err="1" smtClean="0">
                <a:latin typeface="+mn-lt"/>
              </a:rPr>
              <a:t>knowledge</a:t>
            </a:r>
            <a:r>
              <a:rPr lang="de-DE" sz="2000" dirty="0" smtClean="0">
                <a:latin typeface="+mn-lt"/>
              </a:rPr>
              <a:t> and </a:t>
            </a:r>
            <a:r>
              <a:rPr lang="de-DE" sz="2000" dirty="0" err="1" smtClean="0">
                <a:latin typeface="+mn-lt"/>
              </a:rPr>
              <a:t>information</a:t>
            </a:r>
            <a:r>
              <a:rPr lang="de-DE" sz="2000" dirty="0" smtClean="0">
                <a:latin typeface="+mn-lt"/>
              </a:rPr>
              <a:t> </a:t>
            </a:r>
            <a:r>
              <a:rPr lang="de-DE" sz="2000" b="1" dirty="0" err="1" smtClean="0">
                <a:latin typeface="+mn-lt"/>
              </a:rPr>
              <a:t>as</a:t>
            </a:r>
            <a:r>
              <a:rPr lang="de-DE" sz="2000" b="1" dirty="0" smtClean="0">
                <a:latin typeface="+mn-lt"/>
              </a:rPr>
              <a:t> </a:t>
            </a:r>
            <a:r>
              <a:rPr lang="de-DE" sz="2000" b="1" dirty="0" err="1" smtClean="0">
                <a:latin typeface="+mn-lt"/>
              </a:rPr>
              <a:t>commons</a:t>
            </a:r>
            <a:r>
              <a:rPr lang="de-DE" sz="2000" dirty="0" smtClean="0">
                <a:latin typeface="+mn-lt"/>
              </a:rPr>
              <a:t>.</a:t>
            </a:r>
            <a:endParaRPr lang="de-DE" sz="2000" dirty="0">
              <a:latin typeface="+mn-lt"/>
            </a:endParaRPr>
          </a:p>
        </p:txBody>
      </p:sp>
      <p:sp>
        <p:nvSpPr>
          <p:cNvPr id="9" name="Textfeld 8"/>
          <p:cNvSpPr txBox="1"/>
          <p:nvPr/>
        </p:nvSpPr>
        <p:spPr>
          <a:xfrm>
            <a:off x="251520" y="3861048"/>
            <a:ext cx="3384376" cy="461665"/>
          </a:xfrm>
          <a:prstGeom prst="rect">
            <a:avLst/>
          </a:prstGeom>
          <a:solidFill>
            <a:srgbClr val="002060"/>
          </a:solidFill>
        </p:spPr>
        <p:txBody>
          <a:bodyPr wrap="square" rtlCol="0">
            <a:spAutoFit/>
          </a:bodyPr>
          <a:lstStyle/>
          <a:p>
            <a:pPr algn="ctr"/>
            <a:r>
              <a:rPr lang="de-DE" sz="2400" err="1" smtClean="0">
                <a:solidFill>
                  <a:schemeClr val="bg1"/>
                </a:solidFill>
                <a:latin typeface="+mn-lt"/>
              </a:rPr>
              <a:t>Perspective</a:t>
            </a:r>
            <a:r>
              <a:rPr lang="de-DE" sz="2400" smtClean="0">
                <a:solidFill>
                  <a:schemeClr val="bg1"/>
                </a:solidFill>
                <a:latin typeface="+mn-lt"/>
              </a:rPr>
              <a:t>  3</a:t>
            </a:r>
            <a:endParaRPr lang="de-DE" sz="2400">
              <a:solidFill>
                <a:schemeClr val="bg1"/>
              </a:solidFill>
              <a:latin typeface="+mn-lt"/>
            </a:endParaRPr>
          </a:p>
        </p:txBody>
      </p:sp>
      <p:sp>
        <p:nvSpPr>
          <p:cNvPr id="10" name="Textfeld 9"/>
          <p:cNvSpPr txBox="1"/>
          <p:nvPr/>
        </p:nvSpPr>
        <p:spPr>
          <a:xfrm>
            <a:off x="395536" y="1333798"/>
            <a:ext cx="2088232" cy="369332"/>
          </a:xfrm>
          <a:prstGeom prst="rect">
            <a:avLst/>
          </a:prstGeom>
          <a:noFill/>
        </p:spPr>
        <p:txBody>
          <a:bodyPr wrap="square" rtlCol="0">
            <a:spAutoFit/>
          </a:bodyPr>
          <a:lstStyle/>
          <a:p>
            <a:r>
              <a:rPr lang="de-DE" err="1" smtClean="0">
                <a:latin typeface="+mn-lt"/>
              </a:rPr>
              <a:t>realistic</a:t>
            </a:r>
            <a:endParaRPr lang="de-DE">
              <a:latin typeface="+mn-lt"/>
            </a:endParaRPr>
          </a:p>
        </p:txBody>
      </p:sp>
      <p:sp>
        <p:nvSpPr>
          <p:cNvPr id="11" name="Textfeld 10"/>
          <p:cNvSpPr txBox="1"/>
          <p:nvPr/>
        </p:nvSpPr>
        <p:spPr>
          <a:xfrm>
            <a:off x="395536" y="2420888"/>
            <a:ext cx="2952328" cy="1477328"/>
          </a:xfrm>
          <a:prstGeom prst="rect">
            <a:avLst/>
          </a:prstGeom>
          <a:noFill/>
        </p:spPr>
        <p:txBody>
          <a:bodyPr wrap="square" rtlCol="0">
            <a:spAutoFit/>
          </a:bodyPr>
          <a:lstStyle/>
          <a:p>
            <a:r>
              <a:rPr lang="de-DE" err="1" smtClean="0">
                <a:latin typeface="+mn-lt"/>
              </a:rPr>
              <a:t>public</a:t>
            </a:r>
            <a:r>
              <a:rPr lang="de-DE" smtClean="0">
                <a:latin typeface="+mn-lt"/>
              </a:rPr>
              <a:t> (</a:t>
            </a:r>
            <a:r>
              <a:rPr lang="de-DE" err="1" smtClean="0">
                <a:latin typeface="+mn-lt"/>
              </a:rPr>
              <a:t>social</a:t>
            </a:r>
            <a:r>
              <a:rPr lang="de-DE" smtClean="0">
                <a:latin typeface="+mn-lt"/>
              </a:rPr>
              <a:t>) </a:t>
            </a:r>
            <a:r>
              <a:rPr lang="de-DE" err="1" smtClean="0">
                <a:latin typeface="+mn-lt"/>
              </a:rPr>
              <a:t>consensus</a:t>
            </a:r>
            <a:r>
              <a:rPr lang="de-DE" smtClean="0">
                <a:latin typeface="+mn-lt"/>
              </a:rPr>
              <a:t> </a:t>
            </a:r>
            <a:r>
              <a:rPr lang="de-DE" err="1" smtClean="0">
                <a:latin typeface="+mn-lt"/>
              </a:rPr>
              <a:t>already</a:t>
            </a:r>
            <a:r>
              <a:rPr lang="de-DE" smtClean="0">
                <a:latin typeface="+mn-lt"/>
              </a:rPr>
              <a:t> </a:t>
            </a:r>
            <a:r>
              <a:rPr lang="de-DE" err="1" smtClean="0">
                <a:latin typeface="+mn-lt"/>
              </a:rPr>
              <a:t>available</a:t>
            </a:r>
            <a:endParaRPr lang="de-DE" smtClean="0">
              <a:latin typeface="+mn-lt"/>
            </a:endParaRPr>
          </a:p>
          <a:p>
            <a:endParaRPr lang="de-DE" smtClean="0">
              <a:latin typeface="+mn-lt"/>
            </a:endParaRPr>
          </a:p>
          <a:p>
            <a:r>
              <a:rPr lang="de-DE" err="1" smtClean="0">
                <a:latin typeface="+mn-lt"/>
              </a:rPr>
              <a:t>Politically</a:t>
            </a:r>
            <a:r>
              <a:rPr lang="de-DE" smtClean="0">
                <a:latin typeface="+mn-lt"/>
              </a:rPr>
              <a:t> </a:t>
            </a:r>
            <a:r>
              <a:rPr lang="de-DE" err="1" smtClean="0">
                <a:latin typeface="+mn-lt"/>
              </a:rPr>
              <a:t>realistic</a:t>
            </a:r>
            <a:r>
              <a:rPr lang="de-DE" smtClean="0">
                <a:latin typeface="+mn-lt"/>
              </a:rPr>
              <a:t>  in the medium </a:t>
            </a:r>
            <a:r>
              <a:rPr lang="de-DE" err="1" smtClean="0">
                <a:latin typeface="+mn-lt"/>
              </a:rPr>
              <a:t>term</a:t>
            </a:r>
            <a:endParaRPr lang="de-DE">
              <a:latin typeface="+mn-lt"/>
            </a:endParaRPr>
          </a:p>
        </p:txBody>
      </p:sp>
      <p:sp>
        <p:nvSpPr>
          <p:cNvPr id="22" name="Textfeld 21"/>
          <p:cNvSpPr txBox="1"/>
          <p:nvPr/>
        </p:nvSpPr>
        <p:spPr>
          <a:xfrm>
            <a:off x="395536" y="4437112"/>
            <a:ext cx="2952328" cy="1477328"/>
          </a:xfrm>
          <a:prstGeom prst="rect">
            <a:avLst/>
          </a:prstGeom>
          <a:noFill/>
        </p:spPr>
        <p:txBody>
          <a:bodyPr wrap="square" rtlCol="0">
            <a:spAutoFit/>
          </a:bodyPr>
          <a:lstStyle/>
          <a:p>
            <a:r>
              <a:rPr lang="de-DE" smtClean="0">
                <a:latin typeface="+mn-lt"/>
              </a:rPr>
              <a:t>part 1 - </a:t>
            </a:r>
            <a:r>
              <a:rPr lang="de-DE" err="1" smtClean="0">
                <a:latin typeface="+mn-lt"/>
              </a:rPr>
              <a:t>realistic</a:t>
            </a:r>
            <a:r>
              <a:rPr lang="de-DE" smtClean="0">
                <a:latin typeface="+mn-lt"/>
              </a:rPr>
              <a:t>  in </a:t>
            </a:r>
            <a:r>
              <a:rPr lang="de-DE" err="1" smtClean="0">
                <a:latin typeface="+mn-lt"/>
              </a:rPr>
              <a:t>the</a:t>
            </a:r>
            <a:r>
              <a:rPr lang="de-DE" smtClean="0">
                <a:latin typeface="+mn-lt"/>
              </a:rPr>
              <a:t> medium </a:t>
            </a:r>
            <a:r>
              <a:rPr lang="de-DE" err="1" smtClean="0">
                <a:latin typeface="+mn-lt"/>
              </a:rPr>
              <a:t>term</a:t>
            </a:r>
            <a:endParaRPr lang="de-DE" smtClean="0">
              <a:latin typeface="+mn-lt"/>
            </a:endParaRPr>
          </a:p>
          <a:p>
            <a:endParaRPr lang="de-DE" smtClean="0">
              <a:latin typeface="+mn-lt"/>
            </a:endParaRPr>
          </a:p>
          <a:p>
            <a:r>
              <a:rPr lang="de-DE" smtClean="0">
                <a:latin typeface="+mn-lt"/>
              </a:rPr>
              <a:t>part 2 –</a:t>
            </a:r>
            <a:r>
              <a:rPr lang="de-DE" err="1" smtClean="0">
                <a:latin typeface="+mn-lt"/>
              </a:rPr>
              <a:t>realistic</a:t>
            </a:r>
            <a:r>
              <a:rPr lang="de-DE" smtClean="0">
                <a:latin typeface="+mn-lt"/>
              </a:rPr>
              <a:t> in </a:t>
            </a:r>
            <a:r>
              <a:rPr lang="de-DE" err="1" smtClean="0">
                <a:latin typeface="+mn-lt"/>
              </a:rPr>
              <a:t>the</a:t>
            </a:r>
            <a:r>
              <a:rPr lang="de-DE" smtClean="0">
                <a:latin typeface="+mn-lt"/>
              </a:rPr>
              <a:t> </a:t>
            </a:r>
            <a:r>
              <a:rPr lang="de-DE" err="1" smtClean="0">
                <a:latin typeface="+mn-lt"/>
              </a:rPr>
              <a:t>long</a:t>
            </a:r>
            <a:r>
              <a:rPr lang="de-DE" smtClean="0">
                <a:latin typeface="+mn-lt"/>
              </a:rPr>
              <a:t> </a:t>
            </a:r>
            <a:r>
              <a:rPr lang="de-DE" err="1" smtClean="0">
                <a:latin typeface="+mn-lt"/>
              </a:rPr>
              <a:t>term</a:t>
            </a:r>
            <a:endParaRPr lang="de-DE">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p:bldP spid="11" grpId="0" build="p"/>
      <p:bldP spid="22"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Nach oben gebogener Pfeil 15"/>
          <p:cNvSpPr/>
          <p:nvPr/>
        </p:nvSpPr>
        <p:spPr bwMode="auto">
          <a:xfrm flipV="1">
            <a:off x="6704248" y="1299192"/>
            <a:ext cx="532048" cy="473623"/>
          </a:xfrm>
          <a:prstGeom prst="bentUpArrow">
            <a:avLst/>
          </a:prstGeom>
          <a:solidFill>
            <a:schemeClr val="tx1"/>
          </a:solidFill>
          <a:ln w="12700" cap="flat" cmpd="sng" algn="ctr">
            <a:noFill/>
            <a:prstDash val="solid"/>
            <a:round/>
            <a:headEnd type="none" w="med" len="med"/>
            <a:tailEnd type="none" w="med" len="med"/>
          </a:ln>
          <a:effectLst/>
        </p:spPr>
        <p:txBody>
          <a:bodyPr wrap="square" lIns="18000" tIns="10800" rIns="18000" bIns="10800" anchor="ctr">
            <a:spAutoFit/>
          </a:bodyPr>
          <a:lstStyle/>
          <a:p>
            <a:pPr algn="ctr" eaLnBrk="0" fontAlgn="auto" hangingPunct="0">
              <a:spcBef>
                <a:spcPts val="0"/>
              </a:spcBef>
              <a:spcAft>
                <a:spcPts val="0"/>
              </a:spcAft>
              <a:defRPr/>
            </a:pPr>
            <a:endParaRPr lang="de-DE" b="1">
              <a:solidFill>
                <a:srgbClr val="002060"/>
              </a:solidFill>
              <a:latin typeface="+mn-lt"/>
              <a:cs typeface="Arial" pitchFamily="34" charset="0"/>
            </a:endParaRPr>
          </a:p>
        </p:txBody>
      </p:sp>
      <p:sp>
        <p:nvSpPr>
          <p:cNvPr id="18" name="Rechteck 17"/>
          <p:cNvSpPr/>
          <p:nvPr/>
        </p:nvSpPr>
        <p:spPr>
          <a:xfrm>
            <a:off x="2051721" y="1807043"/>
            <a:ext cx="1440159" cy="757861"/>
          </a:xfrm>
          <a:prstGeom prst="rect">
            <a:avLst/>
          </a:prstGeom>
          <a:solidFill>
            <a:srgbClr val="00206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err="1" smtClean="0">
                <a:solidFill>
                  <a:schemeClr val="bg1"/>
                </a:solidFill>
              </a:rPr>
              <a:t>yes</a:t>
            </a:r>
            <a:endParaRPr lang="de-DE" sz="2400" dirty="0">
              <a:solidFill>
                <a:schemeClr val="bg1"/>
              </a:solidFill>
            </a:endParaRPr>
          </a:p>
        </p:txBody>
      </p:sp>
      <p:sp>
        <p:nvSpPr>
          <p:cNvPr id="20" name="Nach oben gebogener Pfeil 19"/>
          <p:cNvSpPr/>
          <p:nvPr/>
        </p:nvSpPr>
        <p:spPr bwMode="auto">
          <a:xfrm rot="10800000">
            <a:off x="3103848" y="1320154"/>
            <a:ext cx="609600" cy="457200"/>
          </a:xfrm>
          <a:prstGeom prst="bentUpArrow">
            <a:avLst/>
          </a:prstGeom>
          <a:solidFill>
            <a:schemeClr val="tx1"/>
          </a:solidFill>
          <a:ln w="12700" cap="flat" cmpd="sng" algn="ctr">
            <a:noFill/>
            <a:prstDash val="solid"/>
            <a:round/>
            <a:headEnd type="none" w="med" len="med"/>
            <a:tailEnd type="none" w="med" len="med"/>
          </a:ln>
          <a:effectLst/>
        </p:spPr>
        <p:txBody>
          <a:bodyPr lIns="18000" tIns="10800" rIns="18000" bIns="10800" anchor="ctr">
            <a:spAutoFit/>
          </a:bodyPr>
          <a:lstStyle/>
          <a:p>
            <a:pPr algn="ctr" eaLnBrk="0" fontAlgn="auto" hangingPunct="0">
              <a:spcBef>
                <a:spcPts val="0"/>
              </a:spcBef>
              <a:spcAft>
                <a:spcPts val="0"/>
              </a:spcAft>
              <a:defRPr/>
            </a:pPr>
            <a:endParaRPr lang="de-DE" b="1">
              <a:solidFill>
                <a:srgbClr val="002060"/>
              </a:solidFill>
              <a:latin typeface="+mn-lt"/>
              <a:cs typeface="Arial" pitchFamily="34" charset="0"/>
            </a:endParaRPr>
          </a:p>
        </p:txBody>
      </p:sp>
      <p:grpSp>
        <p:nvGrpSpPr>
          <p:cNvPr id="38" name="Gruppieren 37"/>
          <p:cNvGrpSpPr/>
          <p:nvPr/>
        </p:nvGrpSpPr>
        <p:grpSpPr>
          <a:xfrm>
            <a:off x="971600" y="2708920"/>
            <a:ext cx="2800225" cy="1491401"/>
            <a:chOff x="971600" y="2708920"/>
            <a:chExt cx="2800225" cy="1491401"/>
          </a:xfrm>
        </p:grpSpPr>
        <p:sp>
          <p:nvSpPr>
            <p:cNvPr id="13" name="Textfeld 22"/>
            <p:cNvSpPr txBox="1">
              <a:spLocks noChangeArrowheads="1"/>
            </p:cNvSpPr>
            <p:nvPr/>
          </p:nvSpPr>
          <p:spPr bwMode="auto">
            <a:xfrm>
              <a:off x="971600" y="2947404"/>
              <a:ext cx="2800225" cy="1252917"/>
            </a:xfrm>
            <a:prstGeom prst="rect">
              <a:avLst/>
            </a:prstGeom>
            <a:solidFill>
              <a:schemeClr val="bg2">
                <a:lumMod val="90000"/>
              </a:schemeClr>
            </a:solidFill>
            <a:ln w="12700" algn="ctr">
              <a:noFill/>
              <a:round/>
              <a:headEnd/>
              <a:tailEnd/>
            </a:ln>
          </p:spPr>
          <p:txBody>
            <a:bodyPr wrap="square" lIns="18000" tIns="10800" rIns="18000" bIns="10800" anchor="ctr">
              <a:spAutoFit/>
            </a:bodyPr>
            <a:lstStyle/>
            <a:p>
              <a:pPr algn="ctr" eaLnBrk="0" hangingPunct="0">
                <a:defRPr/>
              </a:pPr>
              <a:r>
                <a:rPr lang="de-DE" sz="2000" dirty="0" err="1" smtClean="0">
                  <a:solidFill>
                    <a:srgbClr val="002060"/>
                  </a:solidFill>
                  <a:latin typeface="+mn-lt"/>
                  <a:cs typeface="Arial" pitchFamily="34" charset="0"/>
                </a:rPr>
                <a:t>If</a:t>
              </a:r>
              <a:r>
                <a:rPr lang="de-DE" sz="2000" dirty="0" smtClean="0">
                  <a:solidFill>
                    <a:srgbClr val="002060"/>
                  </a:solidFill>
                  <a:latin typeface="+mn-lt"/>
                  <a:cs typeface="Arial" pitchFamily="34" charset="0"/>
                </a:rPr>
                <a:t> </a:t>
              </a:r>
              <a:r>
                <a:rPr lang="de-DE" sz="2000" dirty="0" err="1" smtClean="0">
                  <a:solidFill>
                    <a:srgbClr val="002060"/>
                  </a:solidFill>
                  <a:latin typeface="+mn-lt"/>
                  <a:cs typeface="Arial" pitchFamily="34" charset="0"/>
                </a:rPr>
                <a:t>publishers</a:t>
              </a:r>
              <a:r>
                <a:rPr lang="de-DE" sz="2000" dirty="0" smtClean="0">
                  <a:solidFill>
                    <a:srgbClr val="002060"/>
                  </a:solidFill>
                  <a:latin typeface="+mn-lt"/>
                  <a:cs typeface="Arial" pitchFamily="34" charset="0"/>
                </a:rPr>
                <a:t> </a:t>
              </a:r>
              <a:r>
                <a:rPr lang="de-DE" sz="2000" dirty="0" err="1" smtClean="0">
                  <a:solidFill>
                    <a:srgbClr val="002060"/>
                  </a:solidFill>
                  <a:latin typeface="+mn-lt"/>
                  <a:cs typeface="Arial" pitchFamily="34" charset="0"/>
                </a:rPr>
                <a:t>keep</a:t>
              </a:r>
              <a:r>
                <a:rPr lang="de-DE" sz="2000" dirty="0" smtClean="0">
                  <a:solidFill>
                    <a:srgbClr val="002060"/>
                  </a:solidFill>
                  <a:latin typeface="+mn-lt"/>
                  <a:cs typeface="Arial" pitchFamily="34" charset="0"/>
                </a:rPr>
                <a:t> on </a:t>
              </a:r>
              <a:r>
                <a:rPr lang="de-DE" sz="2000" dirty="0" err="1" smtClean="0">
                  <a:solidFill>
                    <a:srgbClr val="002060"/>
                  </a:solidFill>
                  <a:latin typeface="+mn-lt"/>
                  <a:cs typeface="Arial" pitchFamily="34" charset="0"/>
                </a:rPr>
                <a:t>insisting</a:t>
              </a:r>
              <a:r>
                <a:rPr lang="de-DE" sz="2000" dirty="0" smtClean="0">
                  <a:solidFill>
                    <a:srgbClr val="002060"/>
                  </a:solidFill>
                  <a:latin typeface="+mn-lt"/>
                  <a:cs typeface="Arial" pitchFamily="34" charset="0"/>
                </a:rPr>
                <a:t> on </a:t>
              </a:r>
              <a:r>
                <a:rPr lang="de-DE" sz="2000" dirty="0" err="1" smtClean="0">
                  <a:solidFill>
                    <a:srgbClr val="002060"/>
                  </a:solidFill>
                  <a:latin typeface="+mn-lt"/>
                  <a:cs typeface="Arial" pitchFamily="34" charset="0"/>
                </a:rPr>
                <a:t>exclusive</a:t>
              </a:r>
              <a:r>
                <a:rPr lang="de-DE" sz="2000" dirty="0" smtClean="0">
                  <a:solidFill>
                    <a:srgbClr val="002060"/>
                  </a:solidFill>
                  <a:latin typeface="+mn-lt"/>
                  <a:cs typeface="Arial" pitchFamily="34" charset="0"/>
                </a:rPr>
                <a:t> </a:t>
              </a:r>
              <a:r>
                <a:rPr lang="de-DE" sz="2000" dirty="0" err="1" smtClean="0">
                  <a:solidFill>
                    <a:srgbClr val="002060"/>
                  </a:solidFill>
                  <a:latin typeface="+mn-lt"/>
                  <a:cs typeface="Arial" pitchFamily="34" charset="0"/>
                </a:rPr>
                <a:t>exploitation</a:t>
              </a:r>
              <a:r>
                <a:rPr lang="de-DE" sz="2000" dirty="0" smtClean="0">
                  <a:solidFill>
                    <a:srgbClr val="002060"/>
                  </a:solidFill>
                  <a:latin typeface="+mn-lt"/>
                  <a:cs typeface="Arial" pitchFamily="34" charset="0"/>
                </a:rPr>
                <a:t> </a:t>
              </a:r>
              <a:r>
                <a:rPr lang="de-DE" sz="2000" dirty="0" err="1" smtClean="0">
                  <a:solidFill>
                    <a:srgbClr val="002060"/>
                  </a:solidFill>
                  <a:latin typeface="+mn-lt"/>
                  <a:cs typeface="Arial" pitchFamily="34" charset="0"/>
                </a:rPr>
                <a:t>rights</a:t>
              </a:r>
              <a:r>
                <a:rPr lang="de-DE" sz="2000" dirty="0" smtClean="0">
                  <a:solidFill>
                    <a:srgbClr val="002060"/>
                  </a:solidFill>
                  <a:latin typeface="+mn-lt"/>
                  <a:cs typeface="Arial" pitchFamily="34" charset="0"/>
                </a:rPr>
                <a:t> </a:t>
              </a:r>
              <a:r>
                <a:rPr lang="de-DE" sz="2000" dirty="0" err="1" smtClean="0">
                  <a:solidFill>
                    <a:srgbClr val="002060"/>
                  </a:solidFill>
                  <a:latin typeface="+mn-lt"/>
                  <a:cs typeface="Arial" pitchFamily="34" charset="0"/>
                </a:rPr>
                <a:t>protected</a:t>
              </a:r>
              <a:r>
                <a:rPr lang="de-DE" sz="2000" dirty="0" smtClean="0">
                  <a:solidFill>
                    <a:srgbClr val="002060"/>
                  </a:solidFill>
                  <a:latin typeface="+mn-lt"/>
                  <a:cs typeface="Arial" pitchFamily="34" charset="0"/>
                </a:rPr>
                <a:t> </a:t>
              </a:r>
              <a:r>
                <a:rPr lang="de-DE" sz="2000" dirty="0" err="1" smtClean="0">
                  <a:solidFill>
                    <a:srgbClr val="002060"/>
                  </a:solidFill>
                  <a:latin typeface="+mn-lt"/>
                  <a:cs typeface="Arial" pitchFamily="34" charset="0"/>
                </a:rPr>
                <a:t>by</a:t>
              </a:r>
              <a:r>
                <a:rPr lang="de-DE" sz="2000" dirty="0" smtClean="0">
                  <a:solidFill>
                    <a:srgbClr val="002060"/>
                  </a:solidFill>
                  <a:latin typeface="+mn-lt"/>
                  <a:cs typeface="Arial" pitchFamily="34" charset="0"/>
                </a:rPr>
                <a:t> </a:t>
              </a:r>
              <a:r>
                <a:rPr lang="de-DE" sz="2000" dirty="0" err="1" smtClean="0">
                  <a:solidFill>
                    <a:srgbClr val="002060"/>
                  </a:solidFill>
                  <a:latin typeface="+mn-lt"/>
                  <a:cs typeface="Arial" pitchFamily="34" charset="0"/>
                </a:rPr>
                <a:t>copyright</a:t>
              </a:r>
              <a:endParaRPr lang="de-DE" sz="2000" dirty="0">
                <a:solidFill>
                  <a:srgbClr val="002060"/>
                </a:solidFill>
                <a:latin typeface="+mn-lt"/>
                <a:cs typeface="Arial" pitchFamily="34" charset="0"/>
              </a:endParaRPr>
            </a:p>
          </p:txBody>
        </p:sp>
        <p:sp>
          <p:nvSpPr>
            <p:cNvPr id="23" name="Pfeil nach unten 22"/>
            <p:cNvSpPr/>
            <p:nvPr/>
          </p:nvSpPr>
          <p:spPr>
            <a:xfrm>
              <a:off x="2627784" y="2708920"/>
              <a:ext cx="180020" cy="212386"/>
            </a:xfrm>
            <a:prstGeom prst="downArrow">
              <a:avLst/>
            </a:prstGeom>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2060"/>
                </a:solidFill>
              </a:endParaRPr>
            </a:p>
          </p:txBody>
        </p:sp>
      </p:grpSp>
      <p:sp>
        <p:nvSpPr>
          <p:cNvPr id="29" name="Textfeld 22"/>
          <p:cNvSpPr txBox="1">
            <a:spLocks noChangeArrowheads="1"/>
          </p:cNvSpPr>
          <p:nvPr/>
        </p:nvSpPr>
        <p:spPr bwMode="auto">
          <a:xfrm>
            <a:off x="3779912" y="3933056"/>
            <a:ext cx="2477986" cy="637364"/>
          </a:xfrm>
          <a:prstGeom prst="rect">
            <a:avLst/>
          </a:prstGeom>
          <a:solidFill>
            <a:schemeClr val="bg1"/>
          </a:solidFill>
          <a:ln w="12700" algn="ctr">
            <a:noFill/>
            <a:round/>
            <a:headEnd/>
            <a:tailEnd/>
          </a:ln>
        </p:spPr>
        <p:txBody>
          <a:bodyPr wrap="square" lIns="18000" tIns="10800" rIns="18000" bIns="10800" anchor="ctr">
            <a:spAutoFit/>
          </a:bodyPr>
          <a:lstStyle/>
          <a:p>
            <a:pPr algn="ctr" eaLnBrk="0" hangingPunct="0">
              <a:defRPr/>
            </a:pPr>
            <a:r>
              <a:rPr lang="de-DE" sz="2000" b="1" dirty="0" smtClean="0">
                <a:solidFill>
                  <a:srgbClr val="002060"/>
                </a:solidFill>
                <a:latin typeface="+mn-lt"/>
                <a:cs typeface="Arial" pitchFamily="34" charset="0"/>
              </a:rPr>
              <a:t>Green</a:t>
            </a:r>
          </a:p>
          <a:p>
            <a:pPr algn="ctr" eaLnBrk="0" hangingPunct="0">
              <a:defRPr/>
            </a:pPr>
            <a:r>
              <a:rPr lang="de-DE" sz="2000" b="1" dirty="0" err="1" smtClean="0">
                <a:solidFill>
                  <a:srgbClr val="002060"/>
                </a:solidFill>
                <a:latin typeface="+mn-lt"/>
                <a:cs typeface="Arial" pitchFamily="34" charset="0"/>
              </a:rPr>
              <a:t>Secondary</a:t>
            </a:r>
            <a:r>
              <a:rPr lang="de-DE" sz="2000" b="1" dirty="0" smtClean="0">
                <a:solidFill>
                  <a:srgbClr val="002060"/>
                </a:solidFill>
                <a:latin typeface="+mn-lt"/>
                <a:cs typeface="Arial" pitchFamily="34" charset="0"/>
              </a:rPr>
              <a:t> </a:t>
            </a:r>
            <a:r>
              <a:rPr lang="de-DE" sz="2000" b="1" dirty="0" err="1" smtClean="0">
                <a:solidFill>
                  <a:srgbClr val="002060"/>
                </a:solidFill>
                <a:latin typeface="+mn-lt"/>
                <a:cs typeface="Arial" pitchFamily="34" charset="0"/>
              </a:rPr>
              <a:t>exploitation</a:t>
            </a:r>
            <a:endParaRPr lang="de-DE" sz="2000" b="1" dirty="0">
              <a:solidFill>
                <a:srgbClr val="002060"/>
              </a:solidFill>
              <a:latin typeface="+mn-lt"/>
              <a:cs typeface="Arial" pitchFamily="34" charset="0"/>
            </a:endParaRPr>
          </a:p>
        </p:txBody>
      </p:sp>
      <p:cxnSp>
        <p:nvCxnSpPr>
          <p:cNvPr id="26" name="Gerade Verbindung 25"/>
          <p:cNvCxnSpPr/>
          <p:nvPr/>
        </p:nvCxnSpPr>
        <p:spPr>
          <a:xfrm>
            <a:off x="6945424" y="2673968"/>
            <a:ext cx="0" cy="38057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feld 22"/>
          <p:cNvSpPr txBox="1">
            <a:spLocks noChangeArrowheads="1"/>
          </p:cNvSpPr>
          <p:nvPr/>
        </p:nvSpPr>
        <p:spPr bwMode="auto">
          <a:xfrm>
            <a:off x="5796136" y="2858453"/>
            <a:ext cx="2340260" cy="852808"/>
          </a:xfrm>
          <a:prstGeom prst="rect">
            <a:avLst/>
          </a:prstGeom>
          <a:solidFill>
            <a:schemeClr val="bg1"/>
          </a:solidFill>
          <a:ln w="12700" algn="ctr">
            <a:noFill/>
            <a:round/>
            <a:headEnd/>
            <a:tailEnd/>
          </a:ln>
        </p:spPr>
        <p:txBody>
          <a:bodyPr wrap="square" lIns="18000" tIns="10800" rIns="18000" bIns="10800" anchor="ctr">
            <a:spAutoFit/>
          </a:bodyPr>
          <a:lstStyle/>
          <a:p>
            <a:pPr algn="ctr" eaLnBrk="0" hangingPunct="0">
              <a:defRPr/>
            </a:pPr>
            <a:r>
              <a:rPr lang="de-DE" b="1" dirty="0" smtClean="0">
                <a:solidFill>
                  <a:srgbClr val="002060"/>
                </a:solidFill>
                <a:latin typeface="+mn-lt"/>
                <a:cs typeface="Arial" pitchFamily="34" charset="0"/>
              </a:rPr>
              <a:t>Open </a:t>
            </a:r>
            <a:r>
              <a:rPr lang="de-DE" b="1" dirty="0" err="1" smtClean="0">
                <a:solidFill>
                  <a:srgbClr val="002060"/>
                </a:solidFill>
                <a:latin typeface="+mn-lt"/>
                <a:cs typeface="Arial" pitchFamily="34" charset="0"/>
              </a:rPr>
              <a:t>licensing</a:t>
            </a:r>
            <a:r>
              <a:rPr lang="de-DE" b="1" dirty="0" smtClean="0">
                <a:solidFill>
                  <a:srgbClr val="002060"/>
                </a:solidFill>
                <a:latin typeface="+mn-lt"/>
                <a:cs typeface="Arial" pitchFamily="34" charset="0"/>
              </a:rPr>
              <a:t> </a:t>
            </a:r>
            <a:r>
              <a:rPr lang="de-DE" b="1" dirty="0" err="1" smtClean="0">
                <a:solidFill>
                  <a:srgbClr val="002060"/>
                </a:solidFill>
                <a:latin typeface="+mn-lt"/>
                <a:cs typeface="Arial" pitchFamily="34" charset="0"/>
              </a:rPr>
              <a:t>of</a:t>
            </a:r>
            <a:r>
              <a:rPr lang="de-DE" b="1" dirty="0" smtClean="0">
                <a:solidFill>
                  <a:srgbClr val="002060"/>
                </a:solidFill>
                <a:latin typeface="+mn-lt"/>
                <a:cs typeface="Arial" pitchFamily="34" charset="0"/>
              </a:rPr>
              <a:t> </a:t>
            </a:r>
            <a:r>
              <a:rPr lang="de-DE" b="1" dirty="0" err="1" smtClean="0">
                <a:solidFill>
                  <a:srgbClr val="002060"/>
                </a:solidFill>
                <a:latin typeface="+mn-lt"/>
                <a:cs typeface="Arial" pitchFamily="34" charset="0"/>
              </a:rPr>
              <a:t>OA</a:t>
            </a:r>
            <a:r>
              <a:rPr lang="de-DE" b="1" dirty="0" smtClean="0">
                <a:solidFill>
                  <a:srgbClr val="002060"/>
                </a:solidFill>
                <a:latin typeface="+mn-lt"/>
                <a:cs typeface="Arial" pitchFamily="34" charset="0"/>
              </a:rPr>
              <a:t> </a:t>
            </a:r>
            <a:r>
              <a:rPr lang="de-DE" b="1" dirty="0" err="1" smtClean="0">
                <a:solidFill>
                  <a:srgbClr val="002060"/>
                </a:solidFill>
                <a:latin typeface="+mn-lt"/>
                <a:cs typeface="Arial" pitchFamily="34" charset="0"/>
              </a:rPr>
              <a:t>allows</a:t>
            </a:r>
            <a:r>
              <a:rPr lang="de-DE" b="1" dirty="0" smtClean="0">
                <a:solidFill>
                  <a:srgbClr val="002060"/>
                </a:solidFill>
                <a:latin typeface="+mn-lt"/>
                <a:cs typeface="Arial" pitchFamily="34" charset="0"/>
              </a:rPr>
              <a:t> </a:t>
            </a:r>
            <a:r>
              <a:rPr lang="de-DE" b="1" dirty="0" err="1" smtClean="0">
                <a:solidFill>
                  <a:srgbClr val="002060"/>
                </a:solidFill>
                <a:latin typeface="+mn-lt"/>
                <a:cs typeface="Arial" pitchFamily="34" charset="0"/>
              </a:rPr>
              <a:t>commercial</a:t>
            </a:r>
            <a:r>
              <a:rPr lang="de-DE" b="1" dirty="0" smtClean="0">
                <a:solidFill>
                  <a:srgbClr val="002060"/>
                </a:solidFill>
                <a:latin typeface="+mn-lt"/>
                <a:cs typeface="Arial" pitchFamily="34" charset="0"/>
              </a:rPr>
              <a:t> </a:t>
            </a:r>
            <a:r>
              <a:rPr lang="de-DE" b="1" dirty="0" err="1" smtClean="0">
                <a:solidFill>
                  <a:srgbClr val="002060"/>
                </a:solidFill>
                <a:latin typeface="+mn-lt"/>
                <a:cs typeface="Arial" pitchFamily="34" charset="0"/>
              </a:rPr>
              <a:t>exploitation</a:t>
            </a:r>
            <a:endParaRPr lang="de-DE" b="1" dirty="0">
              <a:solidFill>
                <a:srgbClr val="002060"/>
              </a:solidFill>
              <a:latin typeface="+mn-lt"/>
              <a:cs typeface="Arial" pitchFamily="34" charset="0"/>
            </a:endParaRPr>
          </a:p>
        </p:txBody>
      </p:sp>
      <p:sp>
        <p:nvSpPr>
          <p:cNvPr id="31" name="Textfeld 30"/>
          <p:cNvSpPr txBox="1"/>
          <p:nvPr/>
        </p:nvSpPr>
        <p:spPr>
          <a:xfrm>
            <a:off x="0" y="-27384"/>
            <a:ext cx="9144000" cy="496996"/>
          </a:xfrm>
          <a:prstGeom prst="rect">
            <a:avLst/>
          </a:prstGeom>
          <a:solidFill>
            <a:srgbClr val="002060"/>
          </a:solidFill>
        </p:spPr>
        <p:txBody>
          <a:bodyPr wrap="square">
            <a:spAutoFit/>
          </a:bodyPr>
          <a:lstStyle/>
          <a:p>
            <a:pPr algn="ctr">
              <a:lnSpc>
                <a:spcPct val="150000"/>
              </a:lnSpc>
              <a:defRPr/>
            </a:pPr>
            <a:r>
              <a:rPr lang="de-DE" sz="2000" b="1" dirty="0" smtClean="0">
                <a:solidFill>
                  <a:schemeClr val="bg1"/>
                </a:solidFill>
              </a:rPr>
              <a:t>Will Open Access </a:t>
            </a:r>
            <a:r>
              <a:rPr lang="de-DE" sz="2000" b="1" dirty="0" err="1" smtClean="0">
                <a:solidFill>
                  <a:schemeClr val="bg1"/>
                </a:solidFill>
              </a:rPr>
              <a:t>destroy</a:t>
            </a:r>
            <a:r>
              <a:rPr lang="de-DE" sz="2000" b="1" dirty="0" smtClean="0">
                <a:solidFill>
                  <a:schemeClr val="bg1"/>
                </a:solidFill>
              </a:rPr>
              <a:t> </a:t>
            </a:r>
            <a:r>
              <a:rPr lang="de-DE" sz="2000" b="1" dirty="0" err="1" smtClean="0">
                <a:solidFill>
                  <a:schemeClr val="bg1"/>
                </a:solidFill>
              </a:rPr>
              <a:t>commercial</a:t>
            </a:r>
            <a:r>
              <a:rPr lang="de-DE" sz="2000" b="1" dirty="0" smtClean="0">
                <a:solidFill>
                  <a:schemeClr val="bg1"/>
                </a:solidFill>
              </a:rPr>
              <a:t> </a:t>
            </a:r>
            <a:r>
              <a:rPr lang="de-DE" sz="2000" b="1" dirty="0" err="1" smtClean="0">
                <a:solidFill>
                  <a:schemeClr val="bg1"/>
                </a:solidFill>
              </a:rPr>
              <a:t>information</a:t>
            </a:r>
            <a:r>
              <a:rPr lang="de-DE" sz="2000" b="1" dirty="0" smtClean="0">
                <a:solidFill>
                  <a:schemeClr val="bg1"/>
                </a:solidFill>
              </a:rPr>
              <a:t> </a:t>
            </a:r>
            <a:r>
              <a:rPr lang="de-DE" sz="2000" b="1" dirty="0" err="1" smtClean="0">
                <a:solidFill>
                  <a:schemeClr val="bg1"/>
                </a:solidFill>
              </a:rPr>
              <a:t>markets</a:t>
            </a:r>
            <a:r>
              <a:rPr lang="de-DE" sz="2000" b="1" dirty="0" smtClean="0">
                <a:solidFill>
                  <a:schemeClr val="bg1"/>
                </a:solidFill>
              </a:rPr>
              <a:t>?</a:t>
            </a:r>
            <a:endParaRPr lang="de-DE" sz="2000" b="1" i="1" dirty="0">
              <a:solidFill>
                <a:schemeClr val="bg1"/>
              </a:solidFill>
            </a:endParaRPr>
          </a:p>
        </p:txBody>
      </p:sp>
      <p:sp>
        <p:nvSpPr>
          <p:cNvPr id="14" name="Rectangle 3"/>
          <p:cNvSpPr>
            <a:spLocks noChangeArrowheads="1"/>
          </p:cNvSpPr>
          <p:nvPr/>
        </p:nvSpPr>
        <p:spPr bwMode="auto">
          <a:xfrm>
            <a:off x="3707904" y="764704"/>
            <a:ext cx="3048000" cy="461665"/>
          </a:xfrm>
          <a:prstGeom prst="rect">
            <a:avLst/>
          </a:prstGeom>
          <a:solidFill>
            <a:schemeClr val="bg2">
              <a:lumMod val="90000"/>
            </a:schemeClr>
          </a:solidFill>
          <a:ln w="12700">
            <a:solidFill>
              <a:schemeClr val="tx1"/>
            </a:solidFill>
            <a:miter lim="800000"/>
            <a:headEnd type="none" w="sm" len="sm"/>
            <a:tailEnd type="none" w="sm" len="sm"/>
          </a:ln>
        </p:spPr>
        <p:txBody>
          <a:bodyPr>
            <a:spAutoFit/>
          </a:bodyPr>
          <a:lstStyle/>
          <a:p>
            <a:pPr algn="ctr"/>
            <a:r>
              <a:rPr lang="de-DE" sz="2400" b="1" dirty="0" err="1" smtClean="0">
                <a:solidFill>
                  <a:srgbClr val="002060"/>
                </a:solidFill>
                <a:latin typeface="+mn-lt"/>
              </a:rPr>
              <a:t>It</a:t>
            </a:r>
            <a:r>
              <a:rPr lang="de-DE" sz="2400" b="1" dirty="0" smtClean="0">
                <a:solidFill>
                  <a:srgbClr val="002060"/>
                </a:solidFill>
                <a:latin typeface="+mn-lt"/>
              </a:rPr>
              <a:t> </a:t>
            </a:r>
            <a:r>
              <a:rPr lang="de-DE" sz="2400" b="1" dirty="0" err="1" smtClean="0">
                <a:solidFill>
                  <a:srgbClr val="002060"/>
                </a:solidFill>
                <a:latin typeface="+mn-lt"/>
              </a:rPr>
              <a:t>depends</a:t>
            </a:r>
            <a:endParaRPr lang="de-DE" sz="2400" b="1" dirty="0">
              <a:solidFill>
                <a:srgbClr val="002060"/>
              </a:solidFill>
              <a:latin typeface="+mn-lt"/>
            </a:endParaRPr>
          </a:p>
        </p:txBody>
      </p:sp>
      <p:sp>
        <p:nvSpPr>
          <p:cNvPr id="32" name="Textfeld 31"/>
          <p:cNvSpPr txBox="1"/>
          <p:nvPr/>
        </p:nvSpPr>
        <p:spPr>
          <a:xfrm>
            <a:off x="3203848" y="4797152"/>
            <a:ext cx="1872208" cy="707886"/>
          </a:xfrm>
          <a:prstGeom prst="rect">
            <a:avLst/>
          </a:prstGeom>
          <a:solidFill>
            <a:schemeClr val="bg2">
              <a:lumMod val="90000"/>
            </a:schemeClr>
          </a:solidFill>
        </p:spPr>
        <p:txBody>
          <a:bodyPr wrap="square" rtlCol="0">
            <a:spAutoFit/>
          </a:bodyPr>
          <a:lstStyle/>
          <a:p>
            <a:pPr algn="ctr"/>
            <a:r>
              <a:rPr lang="de-DE" sz="2000" dirty="0" err="1" smtClean="0">
                <a:latin typeface="+mn-lt"/>
              </a:rPr>
              <a:t>probably</a:t>
            </a:r>
            <a:r>
              <a:rPr lang="de-DE" sz="2000" dirty="0" smtClean="0">
                <a:latin typeface="+mn-lt"/>
              </a:rPr>
              <a:t> not profitable</a:t>
            </a:r>
            <a:endParaRPr lang="de-DE" sz="2000" dirty="0">
              <a:latin typeface="+mn-lt"/>
            </a:endParaRPr>
          </a:p>
        </p:txBody>
      </p:sp>
      <p:sp>
        <p:nvSpPr>
          <p:cNvPr id="40" name="Rechteck 39"/>
          <p:cNvSpPr/>
          <p:nvPr/>
        </p:nvSpPr>
        <p:spPr>
          <a:xfrm>
            <a:off x="6228184" y="1844824"/>
            <a:ext cx="1440159" cy="757861"/>
          </a:xfrm>
          <a:prstGeom prst="rect">
            <a:avLst/>
          </a:prstGeom>
          <a:solidFill>
            <a:srgbClr val="00206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err="1" smtClean="0">
                <a:solidFill>
                  <a:schemeClr val="bg1"/>
                </a:solidFill>
              </a:rPr>
              <a:t>no</a:t>
            </a:r>
            <a:endParaRPr lang="de-DE" sz="2400" dirty="0">
              <a:solidFill>
                <a:schemeClr val="bg1"/>
              </a:solidFill>
            </a:endParaRPr>
          </a:p>
        </p:txBody>
      </p:sp>
      <p:sp>
        <p:nvSpPr>
          <p:cNvPr id="41" name="Textfeld 22"/>
          <p:cNvSpPr txBox="1">
            <a:spLocks noChangeArrowheads="1"/>
          </p:cNvSpPr>
          <p:nvPr/>
        </p:nvSpPr>
        <p:spPr bwMode="auto">
          <a:xfrm>
            <a:off x="6444208" y="4052973"/>
            <a:ext cx="2477986" cy="637364"/>
          </a:xfrm>
          <a:prstGeom prst="rect">
            <a:avLst/>
          </a:prstGeom>
          <a:solidFill>
            <a:schemeClr val="bg1"/>
          </a:solidFill>
          <a:ln w="12700" algn="ctr">
            <a:noFill/>
            <a:round/>
            <a:headEnd/>
            <a:tailEnd/>
          </a:ln>
        </p:spPr>
        <p:txBody>
          <a:bodyPr wrap="square" lIns="18000" tIns="10800" rIns="18000" bIns="10800" anchor="ctr">
            <a:spAutoFit/>
          </a:bodyPr>
          <a:lstStyle/>
          <a:p>
            <a:pPr algn="ctr" eaLnBrk="0" hangingPunct="0">
              <a:defRPr/>
            </a:pPr>
            <a:r>
              <a:rPr lang="de-DE" sz="2000" b="1" dirty="0" smtClean="0">
                <a:solidFill>
                  <a:srgbClr val="002060"/>
                </a:solidFill>
                <a:latin typeface="+mn-lt"/>
                <a:cs typeface="Arial" pitchFamily="34" charset="0"/>
              </a:rPr>
              <a:t>New </a:t>
            </a:r>
            <a:r>
              <a:rPr lang="de-DE" sz="2000" b="1" dirty="0" err="1" smtClean="0">
                <a:solidFill>
                  <a:srgbClr val="002060"/>
                </a:solidFill>
                <a:latin typeface="+mn-lt"/>
                <a:cs typeface="Arial" pitchFamily="34" charset="0"/>
              </a:rPr>
              <a:t>value-added</a:t>
            </a:r>
            <a:r>
              <a:rPr lang="de-DE" sz="2000" b="1" dirty="0" smtClean="0">
                <a:solidFill>
                  <a:srgbClr val="002060"/>
                </a:solidFill>
                <a:latin typeface="+mn-lt"/>
                <a:cs typeface="Arial" pitchFamily="34" charset="0"/>
              </a:rPr>
              <a:t> </a:t>
            </a:r>
            <a:r>
              <a:rPr lang="de-DE" sz="2000" b="1" dirty="0" err="1" smtClean="0">
                <a:solidFill>
                  <a:srgbClr val="002060"/>
                </a:solidFill>
                <a:latin typeface="+mn-lt"/>
                <a:cs typeface="Arial" pitchFamily="34" charset="0"/>
              </a:rPr>
              <a:t>products</a:t>
            </a:r>
            <a:endParaRPr lang="de-DE" sz="2000" b="1" dirty="0">
              <a:solidFill>
                <a:srgbClr val="002060"/>
              </a:solidFill>
              <a:latin typeface="+mn-lt"/>
              <a:cs typeface="Arial" pitchFamily="34" charset="0"/>
            </a:endParaRPr>
          </a:p>
        </p:txBody>
      </p:sp>
      <p:sp>
        <p:nvSpPr>
          <p:cNvPr id="42" name="Textfeld 41"/>
          <p:cNvSpPr txBox="1"/>
          <p:nvPr/>
        </p:nvSpPr>
        <p:spPr>
          <a:xfrm>
            <a:off x="6372200" y="4881354"/>
            <a:ext cx="1872208" cy="400110"/>
          </a:xfrm>
          <a:prstGeom prst="rect">
            <a:avLst/>
          </a:prstGeom>
          <a:solidFill>
            <a:srgbClr val="002060"/>
          </a:solidFill>
        </p:spPr>
        <p:txBody>
          <a:bodyPr wrap="square" rtlCol="0">
            <a:spAutoFit/>
          </a:bodyPr>
          <a:lstStyle/>
          <a:p>
            <a:pPr algn="ctr"/>
            <a:r>
              <a:rPr lang="de-DE" sz="2000" dirty="0" err="1" smtClean="0">
                <a:solidFill>
                  <a:schemeClr val="bg1"/>
                </a:solidFill>
                <a:latin typeface="+mn-lt"/>
              </a:rPr>
              <a:t>protected</a:t>
            </a:r>
            <a:r>
              <a:rPr lang="de-DE" sz="2000" dirty="0" smtClean="0">
                <a:solidFill>
                  <a:schemeClr val="bg1"/>
                </a:solidFill>
                <a:latin typeface="+mn-lt"/>
              </a:rPr>
              <a:t> </a:t>
            </a:r>
            <a:r>
              <a:rPr lang="de-DE" sz="2000" dirty="0" err="1" smtClean="0">
                <a:solidFill>
                  <a:schemeClr val="bg1"/>
                </a:solidFill>
                <a:latin typeface="+mn-lt"/>
              </a:rPr>
              <a:t>by</a:t>
            </a:r>
            <a:endParaRPr lang="de-DE" sz="2000" dirty="0">
              <a:solidFill>
                <a:schemeClr val="bg1"/>
              </a:solidFill>
              <a:latin typeface="+mn-lt"/>
            </a:endParaRPr>
          </a:p>
        </p:txBody>
      </p:sp>
      <p:sp>
        <p:nvSpPr>
          <p:cNvPr id="43" name="Textfeld 42"/>
          <p:cNvSpPr txBox="1"/>
          <p:nvPr/>
        </p:nvSpPr>
        <p:spPr>
          <a:xfrm>
            <a:off x="4860032" y="5877272"/>
            <a:ext cx="1368152" cy="400110"/>
          </a:xfrm>
          <a:prstGeom prst="rect">
            <a:avLst/>
          </a:prstGeom>
          <a:solidFill>
            <a:schemeClr val="bg2">
              <a:lumMod val="90000"/>
            </a:schemeClr>
          </a:solidFill>
        </p:spPr>
        <p:txBody>
          <a:bodyPr wrap="square" rtlCol="0">
            <a:spAutoFit/>
          </a:bodyPr>
          <a:lstStyle/>
          <a:p>
            <a:pPr algn="ctr"/>
            <a:r>
              <a:rPr lang="de-DE" sz="2000" dirty="0" smtClean="0">
                <a:latin typeface="+mn-lt"/>
              </a:rPr>
              <a:t>Copyright?</a:t>
            </a:r>
            <a:endParaRPr lang="de-DE" sz="2000" dirty="0">
              <a:latin typeface="+mn-lt"/>
            </a:endParaRPr>
          </a:p>
        </p:txBody>
      </p:sp>
      <p:sp>
        <p:nvSpPr>
          <p:cNvPr id="44" name="Textfeld 43"/>
          <p:cNvSpPr txBox="1"/>
          <p:nvPr/>
        </p:nvSpPr>
        <p:spPr>
          <a:xfrm>
            <a:off x="6300192" y="5517232"/>
            <a:ext cx="1368152" cy="707886"/>
          </a:xfrm>
          <a:prstGeom prst="rect">
            <a:avLst/>
          </a:prstGeom>
          <a:solidFill>
            <a:schemeClr val="bg2">
              <a:lumMod val="90000"/>
            </a:schemeClr>
          </a:solidFill>
        </p:spPr>
        <p:txBody>
          <a:bodyPr wrap="square" rtlCol="0">
            <a:spAutoFit/>
          </a:bodyPr>
          <a:lstStyle/>
          <a:p>
            <a:pPr algn="ctr"/>
            <a:r>
              <a:rPr lang="de-DE" sz="2000" dirty="0" smtClean="0">
                <a:latin typeface="+mn-lt"/>
              </a:rPr>
              <a:t>Data </a:t>
            </a:r>
            <a:r>
              <a:rPr lang="de-DE" sz="2000" dirty="0" err="1" smtClean="0">
                <a:latin typeface="+mn-lt"/>
              </a:rPr>
              <a:t>base</a:t>
            </a:r>
            <a:r>
              <a:rPr lang="de-DE" sz="2000" dirty="0" smtClean="0">
                <a:latin typeface="+mn-lt"/>
              </a:rPr>
              <a:t> </a:t>
            </a:r>
            <a:r>
              <a:rPr lang="de-DE" sz="2000" dirty="0" err="1" smtClean="0">
                <a:latin typeface="+mn-lt"/>
              </a:rPr>
              <a:t>guideline</a:t>
            </a:r>
            <a:endParaRPr lang="de-DE" sz="2000" dirty="0">
              <a:latin typeface="+mn-lt"/>
            </a:endParaRPr>
          </a:p>
        </p:txBody>
      </p:sp>
      <p:sp>
        <p:nvSpPr>
          <p:cNvPr id="45" name="Textfeld 44"/>
          <p:cNvSpPr txBox="1"/>
          <p:nvPr/>
        </p:nvSpPr>
        <p:spPr>
          <a:xfrm>
            <a:off x="7775848" y="5445224"/>
            <a:ext cx="1368152" cy="1015663"/>
          </a:xfrm>
          <a:prstGeom prst="rect">
            <a:avLst/>
          </a:prstGeom>
          <a:solidFill>
            <a:schemeClr val="bg2">
              <a:lumMod val="90000"/>
            </a:schemeClr>
          </a:solidFill>
        </p:spPr>
        <p:txBody>
          <a:bodyPr wrap="square" rtlCol="0">
            <a:spAutoFit/>
          </a:bodyPr>
          <a:lstStyle/>
          <a:p>
            <a:pPr algn="ctr"/>
            <a:r>
              <a:rPr lang="de-DE" sz="2000" dirty="0" err="1" smtClean="0">
                <a:latin typeface="+mn-lt"/>
              </a:rPr>
              <a:t>new</a:t>
            </a:r>
            <a:r>
              <a:rPr lang="de-DE" sz="2000" dirty="0" smtClean="0">
                <a:latin typeface="+mn-lt"/>
              </a:rPr>
              <a:t> </a:t>
            </a:r>
            <a:r>
              <a:rPr lang="de-DE" sz="2000" dirty="0" err="1" smtClean="0">
                <a:latin typeface="+mn-lt"/>
              </a:rPr>
              <a:t>auxiliary</a:t>
            </a:r>
            <a:r>
              <a:rPr lang="de-DE" sz="2000" dirty="0" smtClean="0">
                <a:latin typeface="+mn-lt"/>
              </a:rPr>
              <a:t> </a:t>
            </a:r>
            <a:r>
              <a:rPr lang="de-DE" sz="2000" dirty="0" err="1" smtClean="0">
                <a:latin typeface="+mn-lt"/>
              </a:rPr>
              <a:t>right</a:t>
            </a:r>
            <a:endParaRPr lang="de-DE" sz="2000" dirty="0">
              <a:latin typeface="+mn-lt"/>
            </a:endParaRPr>
          </a:p>
        </p:txBody>
      </p:sp>
      <p:sp>
        <p:nvSpPr>
          <p:cNvPr id="46" name="Pfeil nach unten 45"/>
          <p:cNvSpPr/>
          <p:nvPr/>
        </p:nvSpPr>
        <p:spPr>
          <a:xfrm flipH="1">
            <a:off x="5220072" y="3284984"/>
            <a:ext cx="144016" cy="648072"/>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Pfeil nach unten 47"/>
          <p:cNvSpPr/>
          <p:nvPr/>
        </p:nvSpPr>
        <p:spPr>
          <a:xfrm flipH="1">
            <a:off x="8028384" y="3284984"/>
            <a:ext cx="144016" cy="648072"/>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20" grpId="0" animBg="1"/>
      <p:bldP spid="29" grpId="0" animBg="1"/>
      <p:bldP spid="30" grpId="0" animBg="1"/>
      <p:bldP spid="14" grpId="0" animBg="1"/>
      <p:bldP spid="32" grpId="0" animBg="1"/>
      <p:bldP spid="40" grpId="0" animBg="1"/>
      <p:bldP spid="41" grpId="0" animBg="1"/>
      <p:bldP spid="42" grpId="0" animBg="1"/>
      <p:bldP spid="43" grpId="0" animBg="1"/>
      <p:bldP spid="44" grpId="0" animBg="1"/>
      <p:bldP spid="45" grpId="0" animBg="1"/>
      <p:bldP spid="46" grpId="0" animBg="1"/>
      <p:bldP spid="4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32"/>
          <p:cNvGrpSpPr/>
          <p:nvPr/>
        </p:nvGrpSpPr>
        <p:grpSpPr>
          <a:xfrm>
            <a:off x="4788024" y="1299192"/>
            <a:ext cx="3456384" cy="1769768"/>
            <a:chOff x="4788024" y="1299192"/>
            <a:chExt cx="3456384" cy="1769768"/>
          </a:xfrm>
        </p:grpSpPr>
        <p:sp>
          <p:nvSpPr>
            <p:cNvPr id="12" name="Rechteck 11"/>
            <p:cNvSpPr/>
            <p:nvPr/>
          </p:nvSpPr>
          <p:spPr>
            <a:xfrm>
              <a:off x="4788024" y="1802433"/>
              <a:ext cx="3456384" cy="1266527"/>
            </a:xfrm>
            <a:prstGeom prst="rect">
              <a:avLst/>
            </a:prstGeom>
            <a:solidFill>
              <a:srgbClr val="00206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15" name="Rectangle 3"/>
            <p:cNvSpPr>
              <a:spLocks noChangeArrowheads="1"/>
            </p:cNvSpPr>
            <p:nvPr/>
          </p:nvSpPr>
          <p:spPr bwMode="auto">
            <a:xfrm>
              <a:off x="5364088" y="2062589"/>
              <a:ext cx="2434725" cy="646331"/>
            </a:xfrm>
            <a:prstGeom prst="rect">
              <a:avLst/>
            </a:prstGeom>
            <a:solidFill>
              <a:schemeClr val="bg1"/>
            </a:solidFill>
            <a:ln w="12700">
              <a:noFill/>
              <a:miter lim="800000"/>
              <a:headEnd type="none" w="sm" len="sm"/>
              <a:tailEnd type="none" w="sm" len="sm"/>
            </a:ln>
          </p:spPr>
          <p:txBody>
            <a:bodyPr wrap="square">
              <a:spAutoFit/>
            </a:bodyPr>
            <a:lstStyle/>
            <a:p>
              <a:pPr algn="ctr" eaLnBrk="0" hangingPunct="0"/>
              <a:r>
                <a:rPr lang="de-DE" b="1" dirty="0" smtClean="0">
                  <a:solidFill>
                    <a:srgbClr val="002060"/>
                  </a:solidFill>
                  <a:latin typeface="+mn-lt"/>
                  <a:cs typeface="Arial" pitchFamily="34" charset="0"/>
                </a:rPr>
                <a:t>Free and open </a:t>
              </a:r>
              <a:r>
                <a:rPr lang="de-DE" b="1" dirty="0" err="1" smtClean="0">
                  <a:solidFill>
                    <a:srgbClr val="002060"/>
                  </a:solidFill>
                  <a:latin typeface="+mn-lt"/>
                  <a:cs typeface="Arial" pitchFamily="34" charset="0"/>
                </a:rPr>
                <a:t>access</a:t>
              </a:r>
              <a:r>
                <a:rPr lang="de-DE" b="1" dirty="0" smtClean="0">
                  <a:solidFill>
                    <a:srgbClr val="002060"/>
                  </a:solidFill>
                  <a:latin typeface="+mn-lt"/>
                  <a:cs typeface="Arial" pitchFamily="34" charset="0"/>
                </a:rPr>
                <a:t> </a:t>
              </a:r>
              <a:r>
                <a:rPr lang="de-DE" b="1" dirty="0" err="1" smtClean="0">
                  <a:solidFill>
                    <a:srgbClr val="002060"/>
                  </a:solidFill>
                  <a:latin typeface="+mn-lt"/>
                  <a:cs typeface="Arial" pitchFamily="34" charset="0"/>
                </a:rPr>
                <a:t>to</a:t>
              </a:r>
              <a:r>
                <a:rPr lang="de-DE" b="1" dirty="0" smtClean="0">
                  <a:solidFill>
                    <a:srgbClr val="002060"/>
                  </a:solidFill>
                  <a:latin typeface="+mn-lt"/>
                  <a:cs typeface="Arial" pitchFamily="34" charset="0"/>
                </a:rPr>
                <a:t> </a:t>
              </a:r>
              <a:r>
                <a:rPr lang="de-DE" b="1" dirty="0" err="1" smtClean="0">
                  <a:solidFill>
                    <a:srgbClr val="002060"/>
                  </a:solidFill>
                  <a:latin typeface="+mn-lt"/>
                  <a:cs typeface="Arial" pitchFamily="34" charset="0"/>
                </a:rPr>
                <a:t>information</a:t>
              </a:r>
              <a:r>
                <a:rPr lang="de-DE" b="1" dirty="0" smtClean="0">
                  <a:solidFill>
                    <a:srgbClr val="002060"/>
                  </a:solidFill>
                  <a:latin typeface="+mn-lt"/>
                  <a:cs typeface="Arial" pitchFamily="34" charset="0"/>
                </a:rPr>
                <a:t> </a:t>
              </a:r>
              <a:r>
                <a:rPr lang="de-DE" b="1" dirty="0" err="1" smtClean="0">
                  <a:solidFill>
                    <a:srgbClr val="002060"/>
                  </a:solidFill>
                  <a:latin typeface="+mn-lt"/>
                  <a:cs typeface="Arial" pitchFamily="34" charset="0"/>
                </a:rPr>
                <a:t>objects</a:t>
              </a:r>
              <a:endParaRPr lang="de-DE" b="1" dirty="0" smtClean="0">
                <a:solidFill>
                  <a:srgbClr val="002060"/>
                </a:solidFill>
                <a:latin typeface="+mn-lt"/>
                <a:cs typeface="Arial" pitchFamily="34" charset="0"/>
              </a:endParaRPr>
            </a:p>
          </p:txBody>
        </p:sp>
        <p:sp>
          <p:nvSpPr>
            <p:cNvPr id="16" name="Nach oben gebogener Pfeil 15"/>
            <p:cNvSpPr/>
            <p:nvPr/>
          </p:nvSpPr>
          <p:spPr bwMode="auto">
            <a:xfrm flipV="1">
              <a:off x="6704248" y="1299192"/>
              <a:ext cx="532048" cy="473623"/>
            </a:xfrm>
            <a:prstGeom prst="bentUpArrow">
              <a:avLst/>
            </a:prstGeom>
            <a:solidFill>
              <a:schemeClr val="tx1"/>
            </a:solidFill>
            <a:ln w="12700" cap="flat" cmpd="sng" algn="ctr">
              <a:noFill/>
              <a:prstDash val="solid"/>
              <a:round/>
              <a:headEnd type="none" w="med" len="med"/>
              <a:tailEnd type="none" w="med" len="med"/>
            </a:ln>
            <a:effectLst/>
          </p:spPr>
          <p:txBody>
            <a:bodyPr wrap="square" lIns="18000" tIns="10800" rIns="18000" bIns="10800" anchor="ctr">
              <a:spAutoFit/>
            </a:bodyPr>
            <a:lstStyle/>
            <a:p>
              <a:pPr algn="ctr" eaLnBrk="0" fontAlgn="auto" hangingPunct="0">
                <a:spcBef>
                  <a:spcPts val="0"/>
                </a:spcBef>
                <a:spcAft>
                  <a:spcPts val="0"/>
                </a:spcAft>
                <a:defRPr/>
              </a:pPr>
              <a:endParaRPr lang="de-DE" b="1">
                <a:solidFill>
                  <a:srgbClr val="002060"/>
                </a:solidFill>
                <a:latin typeface="+mn-lt"/>
                <a:cs typeface="Arial" pitchFamily="34" charset="0"/>
              </a:endParaRPr>
            </a:p>
          </p:txBody>
        </p:sp>
      </p:grpSp>
      <p:grpSp>
        <p:nvGrpSpPr>
          <p:cNvPr id="3" name="Gruppieren 36"/>
          <p:cNvGrpSpPr/>
          <p:nvPr/>
        </p:nvGrpSpPr>
        <p:grpSpPr>
          <a:xfrm>
            <a:off x="899592" y="1320154"/>
            <a:ext cx="3598493" cy="1753416"/>
            <a:chOff x="899592" y="1320154"/>
            <a:chExt cx="3598493" cy="1753416"/>
          </a:xfrm>
        </p:grpSpPr>
        <p:grpSp>
          <p:nvGrpSpPr>
            <p:cNvPr id="4" name="Gruppieren 20"/>
            <p:cNvGrpSpPr/>
            <p:nvPr/>
          </p:nvGrpSpPr>
          <p:grpSpPr>
            <a:xfrm>
              <a:off x="899592" y="1807043"/>
              <a:ext cx="3598493" cy="1266527"/>
              <a:chOff x="481292" y="692696"/>
              <a:chExt cx="2614544" cy="1266527"/>
            </a:xfrm>
            <a:solidFill>
              <a:srgbClr val="002060"/>
            </a:solidFill>
          </p:grpSpPr>
          <p:sp>
            <p:nvSpPr>
              <p:cNvPr id="18" name="Rechteck 17"/>
              <p:cNvSpPr/>
              <p:nvPr/>
            </p:nvSpPr>
            <p:spPr>
              <a:xfrm>
                <a:off x="481292" y="692696"/>
                <a:ext cx="2614544" cy="1266527"/>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19" name="Rectangle 3"/>
              <p:cNvSpPr>
                <a:spLocks noChangeArrowheads="1"/>
              </p:cNvSpPr>
              <p:nvPr/>
            </p:nvSpPr>
            <p:spPr bwMode="auto">
              <a:xfrm>
                <a:off x="639486" y="990270"/>
                <a:ext cx="2242565" cy="646331"/>
              </a:xfrm>
              <a:prstGeom prst="rect">
                <a:avLst/>
              </a:prstGeom>
              <a:grpFill/>
              <a:ln w="12700">
                <a:noFill/>
                <a:miter lim="800000"/>
                <a:headEnd type="none" w="sm" len="sm"/>
                <a:tailEnd type="none" w="sm" len="sm"/>
              </a:ln>
            </p:spPr>
            <p:txBody>
              <a:bodyPr wrap="square" anchor="ctr">
                <a:spAutoFit/>
              </a:bodyPr>
              <a:lstStyle/>
              <a:p>
                <a:pPr algn="ctr" eaLnBrk="0" hangingPunct="0"/>
                <a:r>
                  <a:rPr lang="de-DE" b="1" dirty="0" err="1" smtClean="0">
                    <a:solidFill>
                      <a:schemeClr val="bg1"/>
                    </a:solidFill>
                    <a:latin typeface="+mn-lt"/>
                    <a:cs typeface="Arial" pitchFamily="34" charset="0"/>
                  </a:rPr>
                  <a:t>Licence</a:t>
                </a:r>
                <a:r>
                  <a:rPr lang="de-DE" b="1" dirty="0" smtClean="0">
                    <a:solidFill>
                      <a:schemeClr val="bg1"/>
                    </a:solidFill>
                    <a:latin typeface="+mn-lt"/>
                    <a:cs typeface="Arial" pitchFamily="34" charset="0"/>
                  </a:rPr>
                  <a:t> </a:t>
                </a:r>
                <a:r>
                  <a:rPr lang="de-DE" b="1" dirty="0" err="1" smtClean="0">
                    <a:solidFill>
                      <a:schemeClr val="bg1"/>
                    </a:solidFill>
                    <a:latin typeface="+mn-lt"/>
                    <a:cs typeface="Arial" pitchFamily="34" charset="0"/>
                  </a:rPr>
                  <a:t>for</a:t>
                </a:r>
                <a:r>
                  <a:rPr lang="de-DE" b="1" dirty="0" smtClean="0">
                    <a:solidFill>
                      <a:schemeClr val="bg1"/>
                    </a:solidFill>
                    <a:latin typeface="+mn-lt"/>
                    <a:cs typeface="Arial" pitchFamily="34" charset="0"/>
                  </a:rPr>
                  <a:t> </a:t>
                </a:r>
                <a:r>
                  <a:rPr lang="de-DE" b="1" dirty="0" err="1" smtClean="0">
                    <a:solidFill>
                      <a:schemeClr val="bg1"/>
                    </a:solidFill>
                    <a:latin typeface="+mn-lt"/>
                    <a:cs typeface="Arial" pitchFamily="34" charset="0"/>
                  </a:rPr>
                  <a:t>applying</a:t>
                </a:r>
                <a:r>
                  <a:rPr lang="de-DE" b="1" dirty="0" smtClean="0">
                    <a:solidFill>
                      <a:schemeClr val="bg1"/>
                    </a:solidFill>
                    <a:latin typeface="+mn-lt"/>
                    <a:cs typeface="Arial" pitchFamily="34" charset="0"/>
                  </a:rPr>
                  <a:t> </a:t>
                </a:r>
                <a:r>
                  <a:rPr lang="de-DE" b="1" dirty="0" err="1" smtClean="0">
                    <a:solidFill>
                      <a:schemeClr val="bg1"/>
                    </a:solidFill>
                    <a:latin typeface="+mn-lt"/>
                    <a:cs typeface="Arial" pitchFamily="34" charset="0"/>
                  </a:rPr>
                  <a:t>using</a:t>
                </a:r>
                <a:r>
                  <a:rPr lang="de-DE" b="1" dirty="0" smtClean="0">
                    <a:solidFill>
                      <a:schemeClr val="bg1"/>
                    </a:solidFill>
                    <a:latin typeface="+mn-lt"/>
                    <a:cs typeface="Arial" pitchFamily="34" charset="0"/>
                  </a:rPr>
                  <a:t> </a:t>
                </a:r>
                <a:r>
                  <a:rPr lang="de-DE" b="1" dirty="0" err="1" smtClean="0">
                    <a:solidFill>
                      <a:schemeClr val="bg1"/>
                    </a:solidFill>
                    <a:latin typeface="+mn-lt"/>
                    <a:cs typeface="Arial" pitchFamily="34" charset="0"/>
                  </a:rPr>
                  <a:t>rights</a:t>
                </a:r>
                <a:r>
                  <a:rPr lang="de-DE" b="1" dirty="0" smtClean="0">
                    <a:solidFill>
                      <a:schemeClr val="bg1"/>
                    </a:solidFill>
                    <a:latin typeface="+mn-lt"/>
                    <a:cs typeface="Arial" pitchFamily="34" charset="0"/>
                  </a:rPr>
                  <a:t> </a:t>
                </a:r>
                <a:r>
                  <a:rPr lang="de-DE" b="1" dirty="0" err="1" smtClean="0">
                    <a:solidFill>
                      <a:schemeClr val="bg1"/>
                    </a:solidFill>
                    <a:latin typeface="+mn-lt"/>
                    <a:cs typeface="Arial" pitchFamily="34" charset="0"/>
                  </a:rPr>
                  <a:t>to</a:t>
                </a:r>
                <a:r>
                  <a:rPr lang="de-DE" b="1" dirty="0" smtClean="0">
                    <a:solidFill>
                      <a:schemeClr val="bg1"/>
                    </a:solidFill>
                    <a:latin typeface="+mn-lt"/>
                    <a:cs typeface="Arial" pitchFamily="34" charset="0"/>
                  </a:rPr>
                  <a:t> </a:t>
                </a:r>
                <a:r>
                  <a:rPr lang="de-DE" b="1" dirty="0" err="1" smtClean="0">
                    <a:solidFill>
                      <a:schemeClr val="bg1"/>
                    </a:solidFill>
                    <a:latin typeface="+mn-lt"/>
                    <a:cs typeface="Arial" pitchFamily="34" charset="0"/>
                  </a:rPr>
                  <a:t>new</a:t>
                </a:r>
                <a:r>
                  <a:rPr lang="de-DE" b="1" dirty="0" smtClean="0">
                    <a:solidFill>
                      <a:schemeClr val="bg1"/>
                    </a:solidFill>
                    <a:latin typeface="+mn-lt"/>
                    <a:cs typeface="Arial" pitchFamily="34" charset="0"/>
                  </a:rPr>
                  <a:t> </a:t>
                </a:r>
                <a:r>
                  <a:rPr lang="de-DE" b="1" smtClean="0">
                    <a:solidFill>
                      <a:schemeClr val="bg1"/>
                    </a:solidFill>
                    <a:latin typeface="+mn-lt"/>
                    <a:cs typeface="Arial" pitchFamily="34" charset="0"/>
                  </a:rPr>
                  <a:t>products</a:t>
                </a:r>
                <a:endParaRPr lang="de-DE" b="1" dirty="0">
                  <a:solidFill>
                    <a:schemeClr val="bg1"/>
                  </a:solidFill>
                  <a:latin typeface="+mn-lt"/>
                  <a:cs typeface="Arial" pitchFamily="34" charset="0"/>
                </a:endParaRPr>
              </a:p>
            </p:txBody>
          </p:sp>
        </p:grpSp>
        <p:sp>
          <p:nvSpPr>
            <p:cNvPr id="20" name="Nach oben gebogener Pfeil 19"/>
            <p:cNvSpPr/>
            <p:nvPr/>
          </p:nvSpPr>
          <p:spPr bwMode="auto">
            <a:xfrm rot="10800000">
              <a:off x="3103848" y="1320154"/>
              <a:ext cx="609600" cy="457200"/>
            </a:xfrm>
            <a:prstGeom prst="bentUpArrow">
              <a:avLst/>
            </a:prstGeom>
            <a:solidFill>
              <a:schemeClr val="tx1"/>
            </a:solidFill>
            <a:ln w="12700" cap="flat" cmpd="sng" algn="ctr">
              <a:noFill/>
              <a:prstDash val="solid"/>
              <a:round/>
              <a:headEnd type="none" w="med" len="med"/>
              <a:tailEnd type="none" w="med" len="med"/>
            </a:ln>
            <a:effectLst/>
          </p:spPr>
          <p:txBody>
            <a:bodyPr lIns="18000" tIns="10800" rIns="18000" bIns="10800" anchor="ctr">
              <a:spAutoFit/>
            </a:bodyPr>
            <a:lstStyle/>
            <a:p>
              <a:pPr algn="ctr" eaLnBrk="0" fontAlgn="auto" hangingPunct="0">
                <a:spcBef>
                  <a:spcPts val="0"/>
                </a:spcBef>
                <a:spcAft>
                  <a:spcPts val="0"/>
                </a:spcAft>
                <a:defRPr/>
              </a:pPr>
              <a:endParaRPr lang="de-DE" b="1">
                <a:solidFill>
                  <a:srgbClr val="002060"/>
                </a:solidFill>
                <a:latin typeface="+mn-lt"/>
                <a:cs typeface="Arial" pitchFamily="34" charset="0"/>
              </a:endParaRPr>
            </a:p>
          </p:txBody>
        </p:sp>
      </p:grpSp>
      <p:sp>
        <p:nvSpPr>
          <p:cNvPr id="21" name="Rectangle 1067"/>
          <p:cNvSpPr>
            <a:spLocks noChangeArrowheads="1"/>
          </p:cNvSpPr>
          <p:nvPr/>
        </p:nvSpPr>
        <p:spPr bwMode="auto">
          <a:xfrm>
            <a:off x="755576" y="4059790"/>
            <a:ext cx="3312368" cy="2033506"/>
          </a:xfrm>
          <a:prstGeom prst="rect">
            <a:avLst/>
          </a:prstGeom>
          <a:noFill/>
          <a:ln w="12700">
            <a:noFill/>
            <a:miter lim="800000"/>
            <a:headEnd/>
            <a:tailEnd/>
          </a:ln>
        </p:spPr>
        <p:txBody>
          <a:bodyPr wrap="square" lIns="90000" tIns="46800" rIns="90000" bIns="46800" anchor="ctr">
            <a:spAutoFit/>
          </a:bodyPr>
          <a:lstStyle/>
          <a:p>
            <a:pPr marL="363538" indent="-363538">
              <a:buFont typeface="Wingdings" pitchFamily="2" charset="2"/>
              <a:buChar char="Ø"/>
            </a:pPr>
            <a:r>
              <a:rPr lang="de-DE" b="1" dirty="0" err="1" smtClean="0">
                <a:solidFill>
                  <a:srgbClr val="002060"/>
                </a:solidFill>
                <a:latin typeface="+mn-lt"/>
              </a:rPr>
              <a:t>multimedia</a:t>
            </a:r>
            <a:r>
              <a:rPr lang="de-DE" b="1" dirty="0" smtClean="0">
                <a:solidFill>
                  <a:srgbClr val="002060"/>
                </a:solidFill>
                <a:latin typeface="+mn-lt"/>
              </a:rPr>
              <a:t> </a:t>
            </a:r>
            <a:r>
              <a:rPr lang="de-DE" b="1" dirty="0" err="1" smtClean="0">
                <a:solidFill>
                  <a:srgbClr val="002060"/>
                </a:solidFill>
                <a:latin typeface="+mn-lt"/>
              </a:rPr>
              <a:t>presentation</a:t>
            </a:r>
            <a:endParaRPr lang="de-DE" b="1" dirty="0" smtClean="0">
              <a:solidFill>
                <a:srgbClr val="002060"/>
              </a:solidFill>
              <a:latin typeface="+mn-lt"/>
            </a:endParaRPr>
          </a:p>
          <a:p>
            <a:pPr marL="363538" indent="-363538">
              <a:buFont typeface="Wingdings" pitchFamily="2" charset="2"/>
              <a:buChar char="Ø"/>
            </a:pPr>
            <a:r>
              <a:rPr lang="de-DE" b="1" dirty="0" err="1" smtClean="0">
                <a:solidFill>
                  <a:srgbClr val="002060"/>
                </a:solidFill>
                <a:latin typeface="+mn-lt"/>
              </a:rPr>
              <a:t>hypertextification</a:t>
            </a:r>
            <a:r>
              <a:rPr lang="de-DE" b="1" dirty="0" smtClean="0">
                <a:solidFill>
                  <a:srgbClr val="002060"/>
                </a:solidFill>
                <a:latin typeface="+mn-lt"/>
              </a:rPr>
              <a:t>, </a:t>
            </a:r>
            <a:r>
              <a:rPr lang="de-DE" b="1" dirty="0" err="1" smtClean="0">
                <a:solidFill>
                  <a:srgbClr val="002060"/>
                </a:solidFill>
                <a:latin typeface="+mn-lt"/>
              </a:rPr>
              <a:t>dossiers</a:t>
            </a:r>
            <a:endParaRPr lang="de-DE" b="1" dirty="0" smtClean="0">
              <a:solidFill>
                <a:srgbClr val="002060"/>
              </a:solidFill>
              <a:latin typeface="+mn-lt"/>
            </a:endParaRPr>
          </a:p>
          <a:p>
            <a:pPr marL="363538" indent="-363538">
              <a:buFont typeface="Wingdings" pitchFamily="2" charset="2"/>
              <a:buChar char="Ø"/>
            </a:pPr>
            <a:r>
              <a:rPr lang="de-DE" b="1" dirty="0" err="1" smtClean="0">
                <a:solidFill>
                  <a:srgbClr val="002060"/>
                </a:solidFill>
                <a:latin typeface="+mn-lt"/>
              </a:rPr>
              <a:t>summaries</a:t>
            </a:r>
            <a:r>
              <a:rPr lang="de-DE" b="1" dirty="0" smtClean="0">
                <a:solidFill>
                  <a:srgbClr val="002060"/>
                </a:solidFill>
                <a:latin typeface="+mn-lt"/>
              </a:rPr>
              <a:t>, </a:t>
            </a:r>
            <a:r>
              <a:rPr lang="de-DE" b="1" dirty="0" err="1" smtClean="0">
                <a:solidFill>
                  <a:srgbClr val="002060"/>
                </a:solidFill>
                <a:latin typeface="+mn-lt"/>
              </a:rPr>
              <a:t>translations</a:t>
            </a:r>
            <a:endParaRPr lang="de-DE" b="1" dirty="0" smtClean="0">
              <a:solidFill>
                <a:srgbClr val="002060"/>
              </a:solidFill>
              <a:latin typeface="+mn-lt"/>
            </a:endParaRPr>
          </a:p>
          <a:p>
            <a:pPr marL="363538" indent="-363538">
              <a:buFont typeface="Wingdings" pitchFamily="2" charset="2"/>
              <a:buChar char="Ø"/>
            </a:pPr>
            <a:r>
              <a:rPr lang="de-DE" b="1" dirty="0" err="1" smtClean="0">
                <a:solidFill>
                  <a:srgbClr val="002060"/>
                </a:solidFill>
                <a:latin typeface="+mn-lt"/>
              </a:rPr>
              <a:t>retrieval</a:t>
            </a:r>
            <a:r>
              <a:rPr lang="de-DE" b="1" dirty="0" smtClean="0">
                <a:solidFill>
                  <a:srgbClr val="002060"/>
                </a:solidFill>
                <a:latin typeface="+mn-lt"/>
              </a:rPr>
              <a:t> and </a:t>
            </a:r>
            <a:r>
              <a:rPr lang="de-DE" b="1" dirty="0" err="1" smtClean="0">
                <a:solidFill>
                  <a:srgbClr val="002060"/>
                </a:solidFill>
                <a:latin typeface="+mn-lt"/>
              </a:rPr>
              <a:t>mining</a:t>
            </a:r>
            <a:r>
              <a:rPr lang="de-DE" b="1" dirty="0" smtClean="0">
                <a:solidFill>
                  <a:srgbClr val="002060"/>
                </a:solidFill>
                <a:latin typeface="+mn-lt"/>
              </a:rPr>
              <a:t> </a:t>
            </a:r>
            <a:r>
              <a:rPr lang="de-DE" b="1" dirty="0" err="1" smtClean="0">
                <a:solidFill>
                  <a:srgbClr val="002060"/>
                </a:solidFill>
                <a:latin typeface="+mn-lt"/>
              </a:rPr>
              <a:t>services</a:t>
            </a:r>
            <a:endParaRPr lang="de-DE" b="1" dirty="0" smtClean="0">
              <a:solidFill>
                <a:srgbClr val="002060"/>
              </a:solidFill>
              <a:latin typeface="+mn-lt"/>
            </a:endParaRPr>
          </a:p>
          <a:p>
            <a:pPr marL="363538" indent="-363538">
              <a:buFont typeface="Wingdings" pitchFamily="2" charset="2"/>
              <a:buChar char="Ø"/>
            </a:pPr>
            <a:r>
              <a:rPr lang="de-DE" b="1" dirty="0" smtClean="0">
                <a:solidFill>
                  <a:srgbClr val="002060"/>
                </a:solidFill>
                <a:latin typeface="+mn-lt"/>
              </a:rPr>
              <a:t>innovative </a:t>
            </a:r>
            <a:r>
              <a:rPr lang="de-DE" b="1" dirty="0" err="1" smtClean="0">
                <a:solidFill>
                  <a:srgbClr val="002060"/>
                </a:solidFill>
                <a:latin typeface="+mn-lt"/>
              </a:rPr>
              <a:t>reviewing</a:t>
            </a:r>
            <a:r>
              <a:rPr lang="de-DE" b="1" dirty="0" smtClean="0">
                <a:solidFill>
                  <a:srgbClr val="002060"/>
                </a:solidFill>
                <a:latin typeface="+mn-lt"/>
              </a:rPr>
              <a:t> </a:t>
            </a:r>
            <a:r>
              <a:rPr lang="de-DE" b="1" dirty="0" err="1" smtClean="0">
                <a:solidFill>
                  <a:srgbClr val="002060"/>
                </a:solidFill>
                <a:latin typeface="+mn-lt"/>
              </a:rPr>
              <a:t>models</a:t>
            </a:r>
            <a:endParaRPr lang="de-DE" b="1" dirty="0">
              <a:solidFill>
                <a:srgbClr val="002060"/>
              </a:solidFill>
              <a:latin typeface="+mn-lt"/>
            </a:endParaRPr>
          </a:p>
          <a:p>
            <a:pPr marL="363538" indent="-363538">
              <a:buFont typeface="Wingdings" pitchFamily="2" charset="2"/>
              <a:buChar char="Ø"/>
            </a:pPr>
            <a:r>
              <a:rPr lang="de-DE" b="1" dirty="0" smtClean="0">
                <a:solidFill>
                  <a:srgbClr val="002060"/>
                </a:solidFill>
                <a:latin typeface="+mn-lt"/>
              </a:rPr>
              <a:t>personal und </a:t>
            </a:r>
            <a:r>
              <a:rPr lang="de-DE" b="1" dirty="0" err="1" smtClean="0">
                <a:solidFill>
                  <a:srgbClr val="002060"/>
                </a:solidFill>
                <a:latin typeface="+mn-lt"/>
              </a:rPr>
              <a:t>institutional</a:t>
            </a:r>
            <a:r>
              <a:rPr lang="de-DE" b="1" dirty="0" smtClean="0">
                <a:solidFill>
                  <a:srgbClr val="002060"/>
                </a:solidFill>
                <a:latin typeface="+mn-lt"/>
              </a:rPr>
              <a:t> </a:t>
            </a:r>
            <a:r>
              <a:rPr lang="de-DE" b="1" dirty="0" err="1" smtClean="0">
                <a:solidFill>
                  <a:srgbClr val="002060"/>
                </a:solidFill>
                <a:latin typeface="+mn-lt"/>
              </a:rPr>
              <a:t>background</a:t>
            </a:r>
            <a:r>
              <a:rPr lang="de-DE" b="1" dirty="0" smtClean="0">
                <a:solidFill>
                  <a:srgbClr val="002060"/>
                </a:solidFill>
                <a:latin typeface="+mn-lt"/>
              </a:rPr>
              <a:t> </a:t>
            </a:r>
            <a:r>
              <a:rPr lang="de-DE" b="1" dirty="0" err="1" smtClean="0">
                <a:solidFill>
                  <a:srgbClr val="002060"/>
                </a:solidFill>
                <a:latin typeface="+mn-lt"/>
              </a:rPr>
              <a:t>information</a:t>
            </a:r>
            <a:endParaRPr lang="de-DE" b="1" dirty="0" smtClean="0">
              <a:solidFill>
                <a:srgbClr val="002060"/>
              </a:solidFill>
              <a:latin typeface="+mn-lt"/>
            </a:endParaRPr>
          </a:p>
        </p:txBody>
      </p:sp>
      <p:grpSp>
        <p:nvGrpSpPr>
          <p:cNvPr id="5" name="Gruppieren 37"/>
          <p:cNvGrpSpPr/>
          <p:nvPr/>
        </p:nvGrpSpPr>
        <p:grpSpPr>
          <a:xfrm>
            <a:off x="971600" y="3111148"/>
            <a:ext cx="2800225" cy="750618"/>
            <a:chOff x="971600" y="3111148"/>
            <a:chExt cx="2800225" cy="750618"/>
          </a:xfrm>
        </p:grpSpPr>
        <p:sp>
          <p:nvSpPr>
            <p:cNvPr id="13" name="Textfeld 22"/>
            <p:cNvSpPr txBox="1">
              <a:spLocks noChangeArrowheads="1"/>
            </p:cNvSpPr>
            <p:nvPr/>
          </p:nvSpPr>
          <p:spPr bwMode="auto">
            <a:xfrm>
              <a:off x="971600" y="3285957"/>
              <a:ext cx="2800225" cy="575809"/>
            </a:xfrm>
            <a:prstGeom prst="rect">
              <a:avLst/>
            </a:prstGeom>
            <a:solidFill>
              <a:schemeClr val="bg2">
                <a:lumMod val="90000"/>
              </a:schemeClr>
            </a:solidFill>
            <a:ln w="12700" algn="ctr">
              <a:noFill/>
              <a:round/>
              <a:headEnd/>
              <a:tailEnd/>
            </a:ln>
          </p:spPr>
          <p:txBody>
            <a:bodyPr wrap="square" lIns="18000" tIns="10800" rIns="18000" bIns="10800" anchor="ctr">
              <a:spAutoFit/>
            </a:bodyPr>
            <a:lstStyle/>
            <a:p>
              <a:pPr algn="ctr" eaLnBrk="0" hangingPunct="0">
                <a:defRPr/>
              </a:pPr>
              <a:r>
                <a:rPr lang="de-DE" b="1" smtClean="0">
                  <a:solidFill>
                    <a:srgbClr val="002060"/>
                  </a:solidFill>
                  <a:latin typeface="+mn-lt"/>
                  <a:cs typeface="Arial" pitchFamily="34" charset="0"/>
                </a:rPr>
                <a:t>Business </a:t>
              </a:r>
              <a:r>
                <a:rPr lang="de-DE" b="1" err="1" smtClean="0">
                  <a:solidFill>
                    <a:srgbClr val="002060"/>
                  </a:solidFill>
                  <a:latin typeface="+mn-lt"/>
                  <a:cs typeface="Arial" pitchFamily="34" charset="0"/>
                </a:rPr>
                <a:t>models</a:t>
              </a:r>
              <a:r>
                <a:rPr lang="de-DE" b="1" smtClean="0">
                  <a:solidFill>
                    <a:srgbClr val="002060"/>
                  </a:solidFill>
                  <a:latin typeface="+mn-lt"/>
                  <a:cs typeface="Arial" pitchFamily="34" charset="0"/>
                </a:rPr>
                <a:t> für </a:t>
              </a:r>
              <a:r>
                <a:rPr lang="de-DE" b="1" err="1" smtClean="0">
                  <a:solidFill>
                    <a:srgbClr val="002060"/>
                  </a:solidFill>
                  <a:latin typeface="+mn-lt"/>
                  <a:cs typeface="Arial" pitchFamily="34" charset="0"/>
                </a:rPr>
                <a:t>value-added</a:t>
              </a:r>
              <a:r>
                <a:rPr lang="de-DE" b="1" smtClean="0">
                  <a:solidFill>
                    <a:srgbClr val="002060"/>
                  </a:solidFill>
                  <a:latin typeface="+mn-lt"/>
                  <a:cs typeface="Arial" pitchFamily="34" charset="0"/>
                </a:rPr>
                <a:t> </a:t>
              </a:r>
              <a:r>
                <a:rPr lang="de-DE" b="1" err="1" smtClean="0">
                  <a:solidFill>
                    <a:srgbClr val="002060"/>
                  </a:solidFill>
                  <a:latin typeface="+mn-lt"/>
                  <a:cs typeface="Arial" pitchFamily="34" charset="0"/>
                </a:rPr>
                <a:t>products</a:t>
              </a:r>
              <a:endParaRPr lang="de-DE" b="1">
                <a:solidFill>
                  <a:srgbClr val="002060"/>
                </a:solidFill>
                <a:latin typeface="+mn-lt"/>
                <a:cs typeface="Arial" pitchFamily="34" charset="0"/>
              </a:endParaRPr>
            </a:p>
          </p:txBody>
        </p:sp>
        <p:sp>
          <p:nvSpPr>
            <p:cNvPr id="23" name="Pfeil nach unten 22"/>
            <p:cNvSpPr/>
            <p:nvPr/>
          </p:nvSpPr>
          <p:spPr>
            <a:xfrm>
              <a:off x="2470435" y="3111148"/>
              <a:ext cx="180020" cy="212386"/>
            </a:xfrm>
            <a:prstGeom prst="downArrow">
              <a:avLst/>
            </a:prstGeom>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2060"/>
                </a:solidFill>
              </a:endParaRPr>
            </a:p>
          </p:txBody>
        </p:sp>
      </p:grpSp>
      <p:grpSp>
        <p:nvGrpSpPr>
          <p:cNvPr id="6" name="Gruppieren 38"/>
          <p:cNvGrpSpPr/>
          <p:nvPr/>
        </p:nvGrpSpPr>
        <p:grpSpPr>
          <a:xfrm>
            <a:off x="3887924" y="3111148"/>
            <a:ext cx="1764196" cy="1686004"/>
            <a:chOff x="3887924" y="3111148"/>
            <a:chExt cx="1764196" cy="1686004"/>
          </a:xfrm>
        </p:grpSpPr>
        <p:sp>
          <p:nvSpPr>
            <p:cNvPr id="22" name="Textfeld 22"/>
            <p:cNvSpPr txBox="1">
              <a:spLocks noChangeArrowheads="1"/>
            </p:cNvSpPr>
            <p:nvPr/>
          </p:nvSpPr>
          <p:spPr bwMode="auto">
            <a:xfrm>
              <a:off x="3887924" y="3390347"/>
              <a:ext cx="1764196" cy="1406805"/>
            </a:xfrm>
            <a:prstGeom prst="rect">
              <a:avLst/>
            </a:prstGeom>
            <a:solidFill>
              <a:schemeClr val="bg1"/>
            </a:solidFill>
            <a:ln w="12700" algn="ctr">
              <a:noFill/>
              <a:round/>
              <a:headEnd/>
              <a:tailEnd/>
            </a:ln>
          </p:spPr>
          <p:txBody>
            <a:bodyPr wrap="square" lIns="18000" tIns="10800" rIns="18000" bIns="10800" anchor="ctr">
              <a:spAutoFit/>
            </a:bodyPr>
            <a:lstStyle/>
            <a:p>
              <a:pPr algn="ctr" eaLnBrk="0" hangingPunct="0">
                <a:defRPr/>
              </a:pPr>
              <a:r>
                <a:rPr lang="de-DE" b="1" smtClean="0">
                  <a:solidFill>
                    <a:srgbClr val="002060"/>
                  </a:solidFill>
                  <a:latin typeface="+mn-lt"/>
                  <a:cs typeface="Arial" pitchFamily="34" charset="0"/>
                </a:rPr>
                <a:t>Commercial </a:t>
              </a:r>
              <a:r>
                <a:rPr lang="de-DE" b="1" err="1" smtClean="0">
                  <a:solidFill>
                    <a:srgbClr val="002060"/>
                  </a:solidFill>
                  <a:latin typeface="+mn-lt"/>
                  <a:cs typeface="Arial" pitchFamily="34" charset="0"/>
                </a:rPr>
                <a:t>right</a:t>
              </a:r>
              <a:r>
                <a:rPr lang="de-DE" b="1" smtClean="0">
                  <a:solidFill>
                    <a:srgbClr val="002060"/>
                  </a:solidFill>
                  <a:latin typeface="+mn-lt"/>
                  <a:cs typeface="Arial" pitchFamily="34" charset="0"/>
                </a:rPr>
                <a:t> </a:t>
              </a:r>
              <a:r>
                <a:rPr lang="de-DE" b="1" err="1" smtClean="0">
                  <a:solidFill>
                    <a:srgbClr val="002060"/>
                  </a:solidFill>
                  <a:latin typeface="+mn-lt"/>
                  <a:cs typeface="Arial" pitchFamily="34" charset="0"/>
                </a:rPr>
                <a:t>to</a:t>
              </a:r>
              <a:r>
                <a:rPr lang="de-DE" b="1" smtClean="0">
                  <a:solidFill>
                    <a:srgbClr val="002060"/>
                  </a:solidFill>
                  <a:latin typeface="+mn-lt"/>
                  <a:cs typeface="Arial" pitchFamily="34" charset="0"/>
                </a:rPr>
                <a:t> a </a:t>
              </a:r>
              <a:r>
                <a:rPr lang="de-DE" b="1" err="1" smtClean="0">
                  <a:solidFill>
                    <a:srgbClr val="002060"/>
                  </a:solidFill>
                  <a:latin typeface="+mn-lt"/>
                  <a:cs typeface="Arial" pitchFamily="34" charset="0"/>
                </a:rPr>
                <a:t>secondary</a:t>
              </a:r>
              <a:r>
                <a:rPr lang="de-DE" b="1" smtClean="0">
                  <a:solidFill>
                    <a:srgbClr val="002060"/>
                  </a:solidFill>
                  <a:latin typeface="+mn-lt"/>
                  <a:cs typeface="Arial" pitchFamily="34" charset="0"/>
                </a:rPr>
                <a:t> </a:t>
              </a:r>
              <a:r>
                <a:rPr lang="de-DE" b="1" err="1" smtClean="0">
                  <a:solidFill>
                    <a:srgbClr val="002060"/>
                  </a:solidFill>
                  <a:latin typeface="+mn-lt"/>
                  <a:cs typeface="Arial" pitchFamily="34" charset="0"/>
                </a:rPr>
                <a:t>exploitation</a:t>
              </a:r>
              <a:r>
                <a:rPr lang="de-DE" b="1" smtClean="0">
                  <a:solidFill>
                    <a:srgbClr val="002060"/>
                  </a:solidFill>
                  <a:latin typeface="+mn-lt"/>
                  <a:cs typeface="Arial" pitchFamily="34" charset="0"/>
                </a:rPr>
                <a:t> of </a:t>
              </a:r>
              <a:r>
                <a:rPr lang="de-DE" b="1" err="1" smtClean="0">
                  <a:solidFill>
                    <a:srgbClr val="002060"/>
                  </a:solidFill>
                  <a:latin typeface="+mn-lt"/>
                  <a:cs typeface="Arial" pitchFamily="34" charset="0"/>
                </a:rPr>
                <a:t>information</a:t>
              </a:r>
              <a:r>
                <a:rPr lang="de-DE" b="1" smtClean="0">
                  <a:solidFill>
                    <a:srgbClr val="002060"/>
                  </a:solidFill>
                  <a:latin typeface="+mn-lt"/>
                  <a:cs typeface="Arial" pitchFamily="34" charset="0"/>
                </a:rPr>
                <a:t> </a:t>
              </a:r>
              <a:r>
                <a:rPr lang="de-DE" b="1" err="1" smtClean="0">
                  <a:solidFill>
                    <a:srgbClr val="002060"/>
                  </a:solidFill>
                  <a:latin typeface="+mn-lt"/>
                  <a:cs typeface="Arial" pitchFamily="34" charset="0"/>
                </a:rPr>
                <a:t>objects</a:t>
              </a:r>
              <a:endParaRPr lang="de-DE" b="1">
                <a:solidFill>
                  <a:srgbClr val="002060"/>
                </a:solidFill>
                <a:latin typeface="+mn-lt"/>
                <a:cs typeface="Arial" pitchFamily="34" charset="0"/>
              </a:endParaRPr>
            </a:p>
          </p:txBody>
        </p:sp>
        <p:sp>
          <p:nvSpPr>
            <p:cNvPr id="24" name="Pfeil nach unten 23"/>
            <p:cNvSpPr/>
            <p:nvPr/>
          </p:nvSpPr>
          <p:spPr>
            <a:xfrm>
              <a:off x="4338306" y="3111148"/>
              <a:ext cx="180020" cy="212386"/>
            </a:xfrm>
            <a:prstGeom prst="downArrow">
              <a:avLst/>
            </a:prstGeom>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2060"/>
                </a:solidFill>
              </a:endParaRPr>
            </a:p>
          </p:txBody>
        </p:sp>
      </p:grpSp>
      <p:grpSp>
        <p:nvGrpSpPr>
          <p:cNvPr id="7" name="Gruppieren 35"/>
          <p:cNvGrpSpPr/>
          <p:nvPr/>
        </p:nvGrpSpPr>
        <p:grpSpPr>
          <a:xfrm>
            <a:off x="5831334" y="5066832"/>
            <a:ext cx="2340260" cy="918743"/>
            <a:chOff x="5831334" y="5066832"/>
            <a:chExt cx="2340260" cy="918743"/>
          </a:xfrm>
        </p:grpSpPr>
        <p:sp>
          <p:nvSpPr>
            <p:cNvPr id="25" name="Textfeld 22"/>
            <p:cNvSpPr txBox="1">
              <a:spLocks noChangeArrowheads="1"/>
            </p:cNvSpPr>
            <p:nvPr/>
          </p:nvSpPr>
          <p:spPr bwMode="auto">
            <a:xfrm>
              <a:off x="5831334" y="5409766"/>
              <a:ext cx="2340260" cy="575809"/>
            </a:xfrm>
            <a:prstGeom prst="rect">
              <a:avLst/>
            </a:prstGeom>
            <a:solidFill>
              <a:schemeClr val="bg1"/>
            </a:solidFill>
            <a:ln w="12700" algn="ctr">
              <a:noFill/>
              <a:round/>
              <a:headEnd/>
              <a:tailEnd/>
            </a:ln>
          </p:spPr>
          <p:txBody>
            <a:bodyPr wrap="square" lIns="18000" tIns="10800" rIns="18000" bIns="10800" anchor="ctr">
              <a:spAutoFit/>
            </a:bodyPr>
            <a:lstStyle/>
            <a:p>
              <a:pPr algn="ctr" eaLnBrk="0" hangingPunct="0">
                <a:defRPr/>
              </a:pPr>
              <a:r>
                <a:rPr lang="de-DE" b="1" err="1" smtClean="0">
                  <a:solidFill>
                    <a:srgbClr val="002060"/>
                  </a:solidFill>
                  <a:latin typeface="+mn-lt"/>
                  <a:cs typeface="Arial" pitchFamily="34" charset="0"/>
                </a:rPr>
                <a:t>legally</a:t>
              </a:r>
              <a:r>
                <a:rPr lang="de-DE" b="1" smtClean="0">
                  <a:solidFill>
                    <a:srgbClr val="002060"/>
                  </a:solidFill>
                  <a:latin typeface="+mn-lt"/>
                  <a:cs typeface="Arial" pitchFamily="34" charset="0"/>
                </a:rPr>
                <a:t> </a:t>
              </a:r>
              <a:r>
                <a:rPr lang="de-DE" b="1" err="1" smtClean="0">
                  <a:solidFill>
                    <a:srgbClr val="002060"/>
                  </a:solidFill>
                  <a:latin typeface="+mn-lt"/>
                  <a:cs typeface="Arial" pitchFamily="34" charset="0"/>
                </a:rPr>
                <a:t>protected</a:t>
              </a:r>
              <a:r>
                <a:rPr lang="de-DE" b="1" smtClean="0">
                  <a:solidFill>
                    <a:srgbClr val="002060"/>
                  </a:solidFill>
                  <a:latin typeface="+mn-lt"/>
                  <a:cs typeface="Arial" pitchFamily="34" charset="0"/>
                </a:rPr>
                <a:t> </a:t>
              </a:r>
              <a:r>
                <a:rPr lang="de-DE" b="1" err="1" smtClean="0">
                  <a:solidFill>
                    <a:srgbClr val="002060"/>
                  </a:solidFill>
                  <a:latin typeface="+mn-lt"/>
                  <a:cs typeface="Arial" pitchFamily="34" charset="0"/>
                </a:rPr>
                <a:t>by</a:t>
              </a:r>
              <a:r>
                <a:rPr lang="de-DE" b="1" smtClean="0">
                  <a:solidFill>
                    <a:srgbClr val="002060"/>
                  </a:solidFill>
                  <a:latin typeface="+mn-lt"/>
                  <a:cs typeface="Arial" pitchFamily="34" charset="0"/>
                </a:rPr>
                <a:t> </a:t>
              </a:r>
              <a:r>
                <a:rPr lang="de-DE" b="1" err="1" smtClean="0">
                  <a:solidFill>
                    <a:srgbClr val="002060"/>
                  </a:solidFill>
                  <a:latin typeface="+mn-lt"/>
                  <a:cs typeface="Arial" pitchFamily="34" charset="0"/>
                </a:rPr>
                <a:t>free</a:t>
              </a:r>
              <a:r>
                <a:rPr lang="de-DE" b="1" smtClean="0">
                  <a:solidFill>
                    <a:srgbClr val="002060"/>
                  </a:solidFill>
                  <a:latin typeface="+mn-lt"/>
                  <a:cs typeface="Arial" pitchFamily="34" charset="0"/>
                </a:rPr>
                <a:t> </a:t>
              </a:r>
              <a:r>
                <a:rPr lang="de-DE" b="1" err="1" smtClean="0">
                  <a:solidFill>
                    <a:srgbClr val="002060"/>
                  </a:solidFill>
                  <a:latin typeface="+mn-lt"/>
                  <a:cs typeface="Arial" pitchFamily="34" charset="0"/>
                </a:rPr>
                <a:t>licences</a:t>
              </a:r>
              <a:r>
                <a:rPr lang="de-DE" b="1" smtClean="0">
                  <a:solidFill>
                    <a:srgbClr val="002060"/>
                  </a:solidFill>
                  <a:latin typeface="+mn-lt"/>
                  <a:cs typeface="Arial" pitchFamily="34" charset="0"/>
                </a:rPr>
                <a:t> (cf. CC)</a:t>
              </a:r>
              <a:endParaRPr lang="de-DE" b="1">
                <a:solidFill>
                  <a:srgbClr val="002060"/>
                </a:solidFill>
                <a:latin typeface="+mn-lt"/>
                <a:cs typeface="Arial" pitchFamily="34" charset="0"/>
              </a:endParaRPr>
            </a:p>
          </p:txBody>
        </p:sp>
        <p:cxnSp>
          <p:nvCxnSpPr>
            <p:cNvPr id="28" name="Gerade Verbindung 27"/>
            <p:cNvCxnSpPr/>
            <p:nvPr/>
          </p:nvCxnSpPr>
          <p:spPr>
            <a:xfrm>
              <a:off x="7161448" y="5066832"/>
              <a:ext cx="0" cy="38057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uppieren 34"/>
          <p:cNvGrpSpPr/>
          <p:nvPr/>
        </p:nvGrpSpPr>
        <p:grpSpPr>
          <a:xfrm>
            <a:off x="5838430" y="3912441"/>
            <a:ext cx="2477986" cy="1256772"/>
            <a:chOff x="5838430" y="3912441"/>
            <a:chExt cx="2477986" cy="1256772"/>
          </a:xfrm>
        </p:grpSpPr>
        <p:cxnSp>
          <p:nvCxnSpPr>
            <p:cNvPr id="27" name="Gerade Verbindung 26"/>
            <p:cNvCxnSpPr/>
            <p:nvPr/>
          </p:nvCxnSpPr>
          <p:spPr>
            <a:xfrm>
              <a:off x="7161448" y="3912441"/>
              <a:ext cx="0" cy="38057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feld 22"/>
            <p:cNvSpPr txBox="1">
              <a:spLocks noChangeArrowheads="1"/>
            </p:cNvSpPr>
            <p:nvPr/>
          </p:nvSpPr>
          <p:spPr bwMode="auto">
            <a:xfrm>
              <a:off x="5838430" y="4316405"/>
              <a:ext cx="2477986" cy="852808"/>
            </a:xfrm>
            <a:prstGeom prst="rect">
              <a:avLst/>
            </a:prstGeom>
            <a:solidFill>
              <a:schemeClr val="bg1"/>
            </a:solidFill>
            <a:ln w="12700" algn="ctr">
              <a:noFill/>
              <a:round/>
              <a:headEnd/>
              <a:tailEnd/>
            </a:ln>
          </p:spPr>
          <p:txBody>
            <a:bodyPr wrap="square" lIns="18000" tIns="10800" rIns="18000" bIns="10800" anchor="ctr">
              <a:spAutoFit/>
            </a:bodyPr>
            <a:lstStyle/>
            <a:p>
              <a:pPr algn="ctr" eaLnBrk="0" hangingPunct="0">
                <a:defRPr/>
              </a:pPr>
              <a:r>
                <a:rPr lang="de-DE" b="1" dirty="0" err="1" smtClean="0">
                  <a:solidFill>
                    <a:srgbClr val="002060"/>
                  </a:solidFill>
                  <a:latin typeface="+mn-lt"/>
                  <a:cs typeface="Arial" pitchFamily="34" charset="0"/>
                </a:rPr>
                <a:t>modified</a:t>
              </a:r>
              <a:r>
                <a:rPr lang="de-DE" b="1" dirty="0" smtClean="0">
                  <a:solidFill>
                    <a:srgbClr val="002060"/>
                  </a:solidFill>
                  <a:latin typeface="+mn-lt"/>
                  <a:cs typeface="Arial" pitchFamily="34" charset="0"/>
                </a:rPr>
                <a:t> </a:t>
              </a:r>
              <a:r>
                <a:rPr lang="de-DE" b="1" dirty="0" err="1" smtClean="0">
                  <a:solidFill>
                    <a:srgbClr val="002060"/>
                  </a:solidFill>
                  <a:latin typeface="+mn-lt"/>
                  <a:cs typeface="Arial" pitchFamily="34" charset="0"/>
                </a:rPr>
                <a:t>and</a:t>
              </a:r>
              <a:r>
                <a:rPr lang="de-DE" b="1" dirty="0" smtClean="0">
                  <a:solidFill>
                    <a:srgbClr val="002060"/>
                  </a:solidFill>
                  <a:latin typeface="+mn-lt"/>
                  <a:cs typeface="Arial" pitchFamily="34" charset="0"/>
                </a:rPr>
                <a:t> </a:t>
              </a:r>
              <a:r>
                <a:rPr lang="de-DE" b="1" dirty="0" err="1" smtClean="0">
                  <a:solidFill>
                    <a:srgbClr val="002060"/>
                  </a:solidFill>
                  <a:latin typeface="+mn-lt"/>
                  <a:cs typeface="Arial" pitchFamily="34" charset="0"/>
                </a:rPr>
                <a:t>developed</a:t>
              </a:r>
              <a:r>
                <a:rPr lang="de-DE" b="1" dirty="0" smtClean="0">
                  <a:solidFill>
                    <a:srgbClr val="002060"/>
                  </a:solidFill>
                  <a:latin typeface="+mn-lt"/>
                  <a:cs typeface="Arial" pitchFamily="34" charset="0"/>
                </a:rPr>
                <a:t>  in </a:t>
              </a:r>
              <a:r>
                <a:rPr lang="de-DE" b="1" dirty="0" err="1" smtClean="0">
                  <a:solidFill>
                    <a:srgbClr val="002060"/>
                  </a:solidFill>
                  <a:latin typeface="+mn-lt"/>
                  <a:cs typeface="Arial" pitchFamily="34" charset="0"/>
                </a:rPr>
                <a:t>collaborative</a:t>
              </a:r>
              <a:r>
                <a:rPr lang="de-DE" b="1" dirty="0" smtClean="0">
                  <a:solidFill>
                    <a:srgbClr val="002060"/>
                  </a:solidFill>
                  <a:latin typeface="+mn-lt"/>
                  <a:cs typeface="Arial" pitchFamily="34" charset="0"/>
                </a:rPr>
                <a:t> </a:t>
              </a:r>
              <a:r>
                <a:rPr lang="de-DE" b="1" dirty="0" err="1" smtClean="0">
                  <a:solidFill>
                    <a:srgbClr val="002060"/>
                  </a:solidFill>
                  <a:latin typeface="+mn-lt"/>
                  <a:cs typeface="Arial" pitchFamily="34" charset="0"/>
                </a:rPr>
                <a:t>working</a:t>
              </a:r>
              <a:r>
                <a:rPr lang="de-DE" b="1" dirty="0" smtClean="0">
                  <a:solidFill>
                    <a:srgbClr val="002060"/>
                  </a:solidFill>
                  <a:latin typeface="+mn-lt"/>
                  <a:cs typeface="Arial" pitchFamily="34" charset="0"/>
                </a:rPr>
                <a:t> </a:t>
              </a:r>
              <a:r>
                <a:rPr lang="de-DE" b="1" dirty="0" err="1" smtClean="0">
                  <a:solidFill>
                    <a:srgbClr val="002060"/>
                  </a:solidFill>
                  <a:latin typeface="+mn-lt"/>
                  <a:cs typeface="Arial" pitchFamily="34" charset="0"/>
                </a:rPr>
                <a:t>environments</a:t>
              </a:r>
              <a:endParaRPr lang="de-DE" b="1" dirty="0">
                <a:solidFill>
                  <a:srgbClr val="002060"/>
                </a:solidFill>
                <a:latin typeface="+mn-lt"/>
                <a:cs typeface="Arial" pitchFamily="34" charset="0"/>
              </a:endParaRPr>
            </a:p>
          </p:txBody>
        </p:sp>
      </p:grpSp>
      <p:grpSp>
        <p:nvGrpSpPr>
          <p:cNvPr id="9" name="Gruppieren 33"/>
          <p:cNvGrpSpPr/>
          <p:nvPr/>
        </p:nvGrpSpPr>
        <p:grpSpPr>
          <a:xfrm>
            <a:off x="6012160" y="3043881"/>
            <a:ext cx="2340260" cy="898793"/>
            <a:chOff x="6012160" y="3043881"/>
            <a:chExt cx="2340260" cy="898793"/>
          </a:xfrm>
        </p:grpSpPr>
        <p:cxnSp>
          <p:nvCxnSpPr>
            <p:cNvPr id="26" name="Gerade Verbindung 25"/>
            <p:cNvCxnSpPr/>
            <p:nvPr/>
          </p:nvCxnSpPr>
          <p:spPr>
            <a:xfrm>
              <a:off x="7161448" y="3043881"/>
              <a:ext cx="0" cy="38057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feld 22"/>
            <p:cNvSpPr txBox="1">
              <a:spLocks noChangeArrowheads="1"/>
            </p:cNvSpPr>
            <p:nvPr/>
          </p:nvSpPr>
          <p:spPr bwMode="auto">
            <a:xfrm>
              <a:off x="6012160" y="3366865"/>
              <a:ext cx="2340260" cy="575809"/>
            </a:xfrm>
            <a:prstGeom prst="rect">
              <a:avLst/>
            </a:prstGeom>
            <a:solidFill>
              <a:schemeClr val="bg1"/>
            </a:solidFill>
            <a:ln w="12700" algn="ctr">
              <a:noFill/>
              <a:round/>
              <a:headEnd/>
              <a:tailEnd/>
            </a:ln>
          </p:spPr>
          <p:txBody>
            <a:bodyPr wrap="square" lIns="18000" tIns="10800" rIns="18000" bIns="10800" anchor="ctr">
              <a:spAutoFit/>
            </a:bodyPr>
            <a:lstStyle/>
            <a:p>
              <a:pPr algn="ctr" eaLnBrk="0" hangingPunct="0">
                <a:defRPr/>
              </a:pPr>
              <a:r>
                <a:rPr lang="de-DE" b="1" dirty="0" err="1" smtClean="0">
                  <a:solidFill>
                    <a:srgbClr val="002060"/>
                  </a:solidFill>
                  <a:latin typeface="+mn-lt"/>
                  <a:cs typeface="Arial" pitchFamily="34" charset="0"/>
                </a:rPr>
                <a:t>realized</a:t>
              </a:r>
              <a:r>
                <a:rPr lang="de-DE" b="1" dirty="0" smtClean="0">
                  <a:solidFill>
                    <a:srgbClr val="002060"/>
                  </a:solidFill>
                  <a:latin typeface="+mn-lt"/>
                  <a:cs typeface="Arial" pitchFamily="34" charset="0"/>
                </a:rPr>
                <a:t> </a:t>
              </a:r>
              <a:r>
                <a:rPr lang="de-DE" b="1" dirty="0" err="1" smtClean="0">
                  <a:solidFill>
                    <a:srgbClr val="002060"/>
                  </a:solidFill>
                  <a:latin typeface="+mn-lt"/>
                  <a:cs typeface="Arial" pitchFamily="34" charset="0"/>
                </a:rPr>
                <a:t>by</a:t>
              </a:r>
              <a:r>
                <a:rPr lang="de-DE" b="1" dirty="0" smtClean="0">
                  <a:solidFill>
                    <a:srgbClr val="002060"/>
                  </a:solidFill>
                  <a:latin typeface="+mn-lt"/>
                  <a:cs typeface="Arial" pitchFamily="34" charset="0"/>
                </a:rPr>
                <a:t> </a:t>
              </a:r>
              <a:r>
                <a:rPr lang="de-DE" b="1" dirty="0" err="1" smtClean="0">
                  <a:solidFill>
                    <a:srgbClr val="002060"/>
                  </a:solidFill>
                  <a:latin typeface="+mn-lt"/>
                  <a:cs typeface="Arial" pitchFamily="34" charset="0"/>
                </a:rPr>
                <a:t>authors</a:t>
              </a:r>
              <a:r>
                <a:rPr lang="de-DE" b="1" dirty="0" smtClean="0">
                  <a:solidFill>
                    <a:srgbClr val="002060"/>
                  </a:solidFill>
                  <a:latin typeface="+mn-lt"/>
                  <a:cs typeface="Arial" pitchFamily="34" charset="0"/>
                </a:rPr>
                <a:t> in </a:t>
              </a:r>
              <a:r>
                <a:rPr lang="de-DE" b="1" dirty="0" err="1" smtClean="0">
                  <a:solidFill>
                    <a:srgbClr val="002060"/>
                  </a:solidFill>
                  <a:latin typeface="+mn-lt"/>
                  <a:cs typeface="Arial" pitchFamily="34" charset="0"/>
                </a:rPr>
                <a:t>education</a:t>
              </a:r>
              <a:r>
                <a:rPr lang="de-DE" b="1" dirty="0" smtClean="0">
                  <a:solidFill>
                    <a:srgbClr val="002060"/>
                  </a:solidFill>
                  <a:latin typeface="+mn-lt"/>
                  <a:cs typeface="Arial" pitchFamily="34" charset="0"/>
                </a:rPr>
                <a:t> and </a:t>
              </a:r>
              <a:r>
                <a:rPr lang="de-DE" b="1" dirty="0" err="1" smtClean="0">
                  <a:solidFill>
                    <a:srgbClr val="002060"/>
                  </a:solidFill>
                  <a:latin typeface="+mn-lt"/>
                  <a:cs typeface="Arial" pitchFamily="34" charset="0"/>
                </a:rPr>
                <a:t>science</a:t>
              </a:r>
              <a:endParaRPr lang="de-DE" b="1" dirty="0">
                <a:solidFill>
                  <a:srgbClr val="002060"/>
                </a:solidFill>
                <a:latin typeface="+mn-lt"/>
                <a:cs typeface="Arial" pitchFamily="34" charset="0"/>
              </a:endParaRPr>
            </a:p>
          </p:txBody>
        </p:sp>
      </p:grpSp>
      <p:sp>
        <p:nvSpPr>
          <p:cNvPr id="31" name="Textfeld 30"/>
          <p:cNvSpPr txBox="1"/>
          <p:nvPr/>
        </p:nvSpPr>
        <p:spPr>
          <a:xfrm>
            <a:off x="0" y="-27384"/>
            <a:ext cx="9144000" cy="553998"/>
          </a:xfrm>
          <a:prstGeom prst="rect">
            <a:avLst/>
          </a:prstGeom>
          <a:solidFill>
            <a:srgbClr val="002060"/>
          </a:solidFill>
        </p:spPr>
        <p:txBody>
          <a:bodyPr wrap="square">
            <a:spAutoFit/>
          </a:bodyPr>
          <a:lstStyle/>
          <a:p>
            <a:pPr algn="ctr">
              <a:lnSpc>
                <a:spcPct val="150000"/>
              </a:lnSpc>
              <a:defRPr/>
            </a:pPr>
            <a:r>
              <a:rPr lang="de-DE" sz="2000" b="1" smtClean="0">
                <a:solidFill>
                  <a:schemeClr val="bg1"/>
                </a:solidFill>
              </a:rPr>
              <a:t>Models of a </a:t>
            </a:r>
            <a:r>
              <a:rPr lang="de-DE" sz="2000" b="1" err="1" smtClean="0">
                <a:solidFill>
                  <a:schemeClr val="bg1"/>
                </a:solidFill>
              </a:rPr>
              <a:t>c</a:t>
            </a:r>
            <a:r>
              <a:rPr lang="de-DE" sz="2000" b="1" i="1" err="1" smtClean="0">
                <a:solidFill>
                  <a:schemeClr val="bg1"/>
                </a:solidFill>
              </a:rPr>
              <a:t>ommons-based</a:t>
            </a:r>
            <a:r>
              <a:rPr lang="de-DE" sz="2000" b="1" i="1" smtClean="0">
                <a:solidFill>
                  <a:schemeClr val="bg1"/>
                </a:solidFill>
              </a:rPr>
              <a:t> </a:t>
            </a:r>
            <a:r>
              <a:rPr lang="de-DE" sz="2000" b="1" i="1" err="1" smtClean="0">
                <a:solidFill>
                  <a:schemeClr val="bg1"/>
                </a:solidFill>
              </a:rPr>
              <a:t>information</a:t>
            </a:r>
            <a:r>
              <a:rPr lang="de-DE" sz="2000" b="1" i="1" smtClean="0">
                <a:solidFill>
                  <a:schemeClr val="bg1"/>
                </a:solidFill>
              </a:rPr>
              <a:t> </a:t>
            </a:r>
            <a:r>
              <a:rPr lang="de-DE" sz="2000" b="1" i="1" err="1" smtClean="0">
                <a:solidFill>
                  <a:schemeClr val="bg1"/>
                </a:solidFill>
              </a:rPr>
              <a:t>economy</a:t>
            </a:r>
            <a:r>
              <a:rPr lang="de-DE" sz="2000" b="1" i="1" smtClean="0">
                <a:solidFill>
                  <a:schemeClr val="bg1"/>
                </a:solidFill>
              </a:rPr>
              <a:t>/</a:t>
            </a:r>
            <a:r>
              <a:rPr lang="de-DE" sz="2000" b="1" i="1" err="1" smtClean="0">
                <a:solidFill>
                  <a:schemeClr val="bg1"/>
                </a:solidFill>
              </a:rPr>
              <a:t>society</a:t>
            </a:r>
            <a:endParaRPr lang="de-DE" sz="2000" b="1" i="1">
              <a:solidFill>
                <a:schemeClr val="bg1"/>
              </a:solidFill>
            </a:endParaRPr>
          </a:p>
        </p:txBody>
      </p:sp>
      <p:sp>
        <p:nvSpPr>
          <p:cNvPr id="14" name="Rectangle 3"/>
          <p:cNvSpPr>
            <a:spLocks noChangeArrowheads="1"/>
          </p:cNvSpPr>
          <p:nvPr/>
        </p:nvSpPr>
        <p:spPr bwMode="auto">
          <a:xfrm>
            <a:off x="3707904" y="764704"/>
            <a:ext cx="3048000" cy="830997"/>
          </a:xfrm>
          <a:prstGeom prst="rect">
            <a:avLst/>
          </a:prstGeom>
          <a:solidFill>
            <a:schemeClr val="bg2">
              <a:lumMod val="90000"/>
            </a:schemeClr>
          </a:solidFill>
          <a:ln w="12700">
            <a:solidFill>
              <a:schemeClr val="tx1"/>
            </a:solidFill>
            <a:miter lim="800000"/>
            <a:headEnd type="none" w="sm" len="sm"/>
            <a:tailEnd type="none" w="sm" len="sm"/>
          </a:ln>
        </p:spPr>
        <p:txBody>
          <a:bodyPr>
            <a:spAutoFit/>
          </a:bodyPr>
          <a:lstStyle/>
          <a:p>
            <a:pPr algn="ctr"/>
            <a:r>
              <a:rPr lang="de-DE" sz="2400" b="1" dirty="0" err="1" smtClean="0">
                <a:solidFill>
                  <a:srgbClr val="002060"/>
                </a:solidFill>
                <a:latin typeface="+mn-lt"/>
              </a:rPr>
              <a:t>Commons-based</a:t>
            </a:r>
            <a:r>
              <a:rPr lang="de-DE" sz="2400" b="1" dirty="0" smtClean="0">
                <a:solidFill>
                  <a:srgbClr val="002060"/>
                </a:solidFill>
                <a:latin typeface="+mn-lt"/>
              </a:rPr>
              <a:t> </a:t>
            </a:r>
            <a:r>
              <a:rPr lang="de-DE" sz="2400" b="1" dirty="0" err="1" smtClean="0">
                <a:solidFill>
                  <a:srgbClr val="002060"/>
                </a:solidFill>
                <a:latin typeface="+mn-lt"/>
              </a:rPr>
              <a:t>information</a:t>
            </a:r>
            <a:r>
              <a:rPr lang="de-DE" sz="2400" b="1" dirty="0" smtClean="0">
                <a:solidFill>
                  <a:srgbClr val="002060"/>
                </a:solidFill>
                <a:latin typeface="+mn-lt"/>
              </a:rPr>
              <a:t> </a:t>
            </a:r>
            <a:r>
              <a:rPr lang="de-DE" sz="2400" b="1" dirty="0" err="1" smtClean="0">
                <a:solidFill>
                  <a:srgbClr val="002060"/>
                </a:solidFill>
                <a:latin typeface="+mn-lt"/>
              </a:rPr>
              <a:t>markets</a:t>
            </a:r>
            <a:endParaRPr lang="de-DE" sz="2400" b="1" dirty="0">
              <a:solidFill>
                <a:srgbClr val="002060"/>
              </a:solidFill>
              <a:latin typeface="+mn-lt"/>
            </a:endParaRPr>
          </a:p>
        </p:txBody>
      </p:sp>
      <p:sp>
        <p:nvSpPr>
          <p:cNvPr id="32" name="Textfeld 31"/>
          <p:cNvSpPr txBox="1"/>
          <p:nvPr/>
        </p:nvSpPr>
        <p:spPr>
          <a:xfrm>
            <a:off x="4211960" y="5157192"/>
            <a:ext cx="1296144" cy="646331"/>
          </a:xfrm>
          <a:prstGeom prst="rect">
            <a:avLst/>
          </a:prstGeom>
          <a:solidFill>
            <a:schemeClr val="bg2">
              <a:lumMod val="90000"/>
            </a:schemeClr>
          </a:solidFill>
        </p:spPr>
        <p:txBody>
          <a:bodyPr wrap="square" rtlCol="0">
            <a:spAutoFit/>
          </a:bodyPr>
          <a:lstStyle/>
          <a:p>
            <a:r>
              <a:rPr lang="de-DE" dirty="0" err="1" smtClean="0"/>
              <a:t>reversing</a:t>
            </a:r>
            <a:r>
              <a:rPr lang="de-DE" dirty="0" smtClean="0"/>
              <a:t> </a:t>
            </a:r>
            <a:r>
              <a:rPr lang="de-DE" dirty="0" err="1" smtClean="0"/>
              <a:t>OA</a:t>
            </a:r>
            <a:r>
              <a:rPr lang="de-DE" dirty="0" smtClean="0"/>
              <a:t> </a:t>
            </a:r>
            <a:r>
              <a:rPr lang="de-DE" dirty="0" err="1" smtClean="0"/>
              <a:t>green</a:t>
            </a:r>
            <a:endParaRPr lang="de-DE"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14" grpId="0" animBg="1"/>
      <p:bldP spid="3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el 3"/>
          <p:cNvSpPr txBox="1"/>
          <p:nvPr/>
        </p:nvSpPr>
        <p:spPr>
          <a:xfrm>
            <a:off x="571500" y="785813"/>
            <a:ext cx="7772400" cy="2643187"/>
          </a:xfrm>
          <a:prstGeom prst="rect">
            <a:avLst/>
          </a:prstGeom>
          <a:noFill/>
          <a:ln>
            <a:noFill/>
          </a:ln>
        </p:spPr>
        <p:txBody>
          <a:bodyPr lIns="0" tIns="0" rIns="0" bIns="0" anchor="b" anchorCtr="1" compatLnSpc="0"/>
          <a:lstStyle/>
          <a:p>
            <a:pPr algn="ctr" fontAlgn="auto">
              <a:lnSpc>
                <a:spcPct val="150000"/>
              </a:lnSpc>
              <a:spcBef>
                <a:spcPts val="0"/>
              </a:spcBef>
              <a:spcAft>
                <a:spcPts val="0"/>
              </a:spcAft>
              <a:defRPr sz="1800" b="0" i="0" u="none" strike="noStrike" kern="0" cap="none" spc="0" baseline="0">
                <a:solidFill>
                  <a:srgbClr val="000000"/>
                </a:solidFill>
                <a:uFillTx/>
              </a:defRPr>
            </a:pPr>
            <a:r>
              <a:rPr lang="de-DE" sz="5400" b="1" i="1" kern="0" dirty="0" err="1">
                <a:solidFill>
                  <a:srgbClr val="333366"/>
                </a:solidFill>
                <a:latin typeface="Arial" pitchFamily="18"/>
                <a:ea typeface="Arial Unicode MS" pitchFamily="2"/>
                <a:cs typeface="Tahoma" pitchFamily="2"/>
              </a:rPr>
              <a:t>Thank</a:t>
            </a:r>
            <a:r>
              <a:rPr lang="de-DE" sz="5400" b="1" i="1" kern="0" dirty="0">
                <a:solidFill>
                  <a:srgbClr val="333366"/>
                </a:solidFill>
                <a:latin typeface="Arial" pitchFamily="18"/>
                <a:ea typeface="Arial Unicode MS" pitchFamily="2"/>
                <a:cs typeface="Tahoma" pitchFamily="2"/>
              </a:rPr>
              <a:t> </a:t>
            </a:r>
            <a:r>
              <a:rPr lang="de-DE" sz="5400" b="1" i="1" kern="0" dirty="0" err="1">
                <a:solidFill>
                  <a:srgbClr val="333366"/>
                </a:solidFill>
                <a:latin typeface="Arial" pitchFamily="18"/>
                <a:ea typeface="Arial Unicode MS" pitchFamily="2"/>
                <a:cs typeface="Tahoma" pitchFamily="2"/>
              </a:rPr>
              <a:t>you</a:t>
            </a:r>
            <a:r>
              <a:rPr lang="de-DE" sz="5400" b="1" i="1" kern="0" dirty="0">
                <a:solidFill>
                  <a:srgbClr val="333366"/>
                </a:solidFill>
                <a:latin typeface="Arial" pitchFamily="18"/>
                <a:ea typeface="Arial Unicode MS" pitchFamily="2"/>
                <a:cs typeface="Tahoma" pitchFamily="2"/>
              </a:rPr>
              <a:t> for </a:t>
            </a:r>
            <a:r>
              <a:rPr lang="de-DE" sz="5400" b="1" i="1" kern="0" dirty="0" err="1">
                <a:solidFill>
                  <a:srgbClr val="333366"/>
                </a:solidFill>
                <a:latin typeface="Arial" pitchFamily="18"/>
                <a:ea typeface="Arial Unicode MS" pitchFamily="2"/>
                <a:cs typeface="Tahoma" pitchFamily="2"/>
              </a:rPr>
              <a:t>your</a:t>
            </a:r>
            <a:r>
              <a:rPr lang="de-DE" sz="5400" b="1" i="1" kern="0" dirty="0">
                <a:solidFill>
                  <a:srgbClr val="333366"/>
                </a:solidFill>
                <a:latin typeface="Arial" pitchFamily="18"/>
                <a:ea typeface="Arial Unicode MS" pitchFamily="2"/>
                <a:cs typeface="Tahoma" pitchFamily="2"/>
              </a:rPr>
              <a:t> </a:t>
            </a:r>
            <a:r>
              <a:rPr lang="de-DE" sz="5400" b="1" i="1" kern="0" dirty="0" err="1">
                <a:solidFill>
                  <a:srgbClr val="333366"/>
                </a:solidFill>
                <a:latin typeface="Arial" pitchFamily="18"/>
                <a:ea typeface="Arial Unicode MS" pitchFamily="2"/>
                <a:cs typeface="Tahoma" pitchFamily="2"/>
              </a:rPr>
              <a:t>attention</a:t>
            </a:r>
            <a:endParaRPr lang="de-DE" sz="5400" b="1" i="1" kern="0" dirty="0">
              <a:solidFill>
                <a:srgbClr val="333366"/>
              </a:solidFill>
              <a:latin typeface="Arial" pitchFamily="18"/>
              <a:ea typeface="Arial Unicode MS" pitchFamily="2"/>
              <a:cs typeface="Tahoma" pitchFamily="2"/>
            </a:endParaRPr>
          </a:p>
        </p:txBody>
      </p:sp>
      <p:sp>
        <p:nvSpPr>
          <p:cNvPr id="33" name="Textfeld 32"/>
          <p:cNvSpPr txBox="1"/>
          <p:nvPr/>
        </p:nvSpPr>
        <p:spPr>
          <a:xfrm>
            <a:off x="642938" y="3857625"/>
            <a:ext cx="7929562" cy="387286"/>
          </a:xfrm>
          <a:prstGeom prst="rect">
            <a:avLst/>
          </a:prstGeom>
          <a:noFill/>
          <a:ln>
            <a:noFill/>
          </a:ln>
        </p:spPr>
        <p:txBody>
          <a:bodyPr anchorCtr="1" compatLnSpc="0">
            <a:spAutoFit/>
          </a:bodyPr>
          <a:lstStyle/>
          <a:p>
            <a:pPr algn="ctr" fontAlgn="auto" hangingPunct="0">
              <a:spcBef>
                <a:spcPts val="0"/>
              </a:spcBef>
              <a:spcAft>
                <a:spcPts val="0"/>
              </a:spcAft>
              <a:defRPr sz="1800" b="0" i="0" u="none" strike="noStrike" kern="0" cap="none" spc="0" baseline="0">
                <a:solidFill>
                  <a:srgbClr val="000000"/>
                </a:solidFill>
                <a:uFillTx/>
              </a:defRPr>
            </a:pPr>
            <a:r>
              <a:rPr lang="de-DE" sz="2000" b="1" kern="0" dirty="0" err="1">
                <a:solidFill>
                  <a:srgbClr val="333366"/>
                </a:solidFill>
                <a:latin typeface="Arial" pitchFamily="34"/>
                <a:ea typeface="Arial Unicode MS" pitchFamily="2"/>
                <a:cs typeface="Tahoma" pitchFamily="2"/>
              </a:rPr>
              <a:t>Slides</a:t>
            </a:r>
            <a:r>
              <a:rPr lang="de-DE" sz="2000" b="1" kern="0" dirty="0">
                <a:solidFill>
                  <a:srgbClr val="333366"/>
                </a:solidFill>
                <a:latin typeface="Arial" pitchFamily="34"/>
                <a:ea typeface="Arial Unicode MS" pitchFamily="2"/>
                <a:cs typeface="Tahoma" pitchFamily="2"/>
              </a:rPr>
              <a:t> </a:t>
            </a:r>
            <a:r>
              <a:rPr lang="de-DE" sz="2000" b="1" kern="0" dirty="0" err="1">
                <a:solidFill>
                  <a:srgbClr val="333366"/>
                </a:solidFill>
                <a:latin typeface="Arial" pitchFamily="34"/>
                <a:ea typeface="Arial Unicode MS" pitchFamily="2"/>
                <a:cs typeface="Tahoma" pitchFamily="2"/>
              </a:rPr>
              <a:t>under</a:t>
            </a:r>
            <a:r>
              <a:rPr lang="de-DE" sz="2000" b="1" kern="0" dirty="0">
                <a:solidFill>
                  <a:srgbClr val="333366"/>
                </a:solidFill>
                <a:latin typeface="Arial" pitchFamily="34"/>
                <a:ea typeface="Arial Unicode MS" pitchFamily="2"/>
                <a:cs typeface="Tahoma" pitchFamily="2"/>
              </a:rPr>
              <a:t> a </a:t>
            </a:r>
            <a:r>
              <a:rPr lang="de-DE" sz="2000" b="1" kern="0" dirty="0" smtClean="0">
                <a:solidFill>
                  <a:srgbClr val="333366"/>
                </a:solidFill>
                <a:latin typeface="Arial" pitchFamily="34"/>
                <a:ea typeface="Arial Unicode MS" pitchFamily="2"/>
                <a:cs typeface="Tahoma" pitchFamily="2"/>
              </a:rPr>
              <a:t>CC-</a:t>
            </a:r>
            <a:r>
              <a:rPr lang="de-DE" sz="2000" b="1" kern="0" dirty="0" err="1" smtClean="0">
                <a:solidFill>
                  <a:srgbClr val="333366"/>
                </a:solidFill>
                <a:latin typeface="Arial" pitchFamily="34"/>
                <a:ea typeface="Arial Unicode MS" pitchFamily="2"/>
                <a:cs typeface="Tahoma" pitchFamily="2"/>
              </a:rPr>
              <a:t>Licence</a:t>
            </a:r>
            <a:r>
              <a:rPr lang="de-DE" sz="2000" b="1" kern="0" dirty="0" smtClean="0">
                <a:solidFill>
                  <a:srgbClr val="333366"/>
                </a:solidFill>
                <a:latin typeface="Arial" pitchFamily="34"/>
                <a:ea typeface="Arial Unicode MS" pitchFamily="2"/>
                <a:cs typeface="Tahoma" pitchFamily="2"/>
              </a:rPr>
              <a:t> </a:t>
            </a:r>
            <a:r>
              <a:rPr lang="de-DE" sz="2000" b="1" kern="0" dirty="0" err="1">
                <a:solidFill>
                  <a:srgbClr val="333366"/>
                </a:solidFill>
                <a:latin typeface="Arial" pitchFamily="34"/>
                <a:ea typeface="Arial Unicode MS" pitchFamily="2"/>
                <a:cs typeface="Tahoma" pitchFamily="2"/>
              </a:rPr>
              <a:t>from</a:t>
            </a:r>
            <a:r>
              <a:rPr lang="de-DE" sz="2000" b="1" kern="0" dirty="0">
                <a:solidFill>
                  <a:srgbClr val="333366"/>
                </a:solidFill>
                <a:latin typeface="Arial" pitchFamily="34"/>
                <a:ea typeface="Arial Unicode MS" pitchFamily="2"/>
                <a:cs typeface="Tahoma" pitchFamily="2"/>
              </a:rPr>
              <a:t> </a:t>
            </a:r>
            <a:r>
              <a:rPr lang="de-DE" sz="2000" b="1" kern="0" dirty="0">
                <a:solidFill>
                  <a:srgbClr val="333366"/>
                </a:solidFill>
                <a:latin typeface="Arial" pitchFamily="34"/>
                <a:ea typeface="Arial Unicode MS" pitchFamily="2"/>
                <a:cs typeface="Tahoma" pitchFamily="2"/>
                <a:hlinkClick r:id="rId3"/>
              </a:rPr>
              <a:t>www.kuhlen.name</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251520" y="116632"/>
            <a:ext cx="5586413" cy="6432550"/>
          </a:xfrm>
          <a:prstGeom prst="rect">
            <a:avLst/>
          </a:prstGeom>
          <a:noFill/>
          <a:ln w="9525">
            <a:noFill/>
            <a:miter lim="800000"/>
            <a:headEnd/>
            <a:tailEnd/>
          </a:ln>
        </p:spPr>
      </p:pic>
      <p:sp>
        <p:nvSpPr>
          <p:cNvPr id="35" name="AutoShape 6">
            <a:hlinkClick r:id="rId4" action="ppaction://hlinksldjump"/>
          </p:cNvPr>
          <p:cNvSpPr>
            <a:spLocks/>
          </p:cNvSpPr>
          <p:nvPr/>
        </p:nvSpPr>
        <p:spPr bwMode="auto">
          <a:xfrm>
            <a:off x="7452320" y="4293096"/>
            <a:ext cx="838200" cy="593725"/>
          </a:xfrm>
          <a:custGeom>
            <a:avLst/>
            <a:gdLst>
              <a:gd name="T0" fmla="*/ 631113304 w 21600"/>
              <a:gd name="T1" fmla="*/ 0 h 21600"/>
              <a:gd name="T2" fmla="*/ 1262225365 w 21600"/>
              <a:gd name="T3" fmla="*/ 224296305 h 21600"/>
              <a:gd name="T4" fmla="*/ 631113304 w 21600"/>
              <a:gd name="T5" fmla="*/ 448591730 h 21600"/>
              <a:gd name="T6" fmla="*/ 0 w 21600"/>
              <a:gd name="T7" fmla="*/ 224296305 h 21600"/>
              <a:gd name="T8" fmla="*/ 558534834 w 21600"/>
              <a:gd name="T9" fmla="*/ 0 h 21600"/>
              <a:gd name="T10" fmla="*/ 558534834 w 21600"/>
              <a:gd name="T11" fmla="*/ 448591730 h 21600"/>
              <a:gd name="T12" fmla="*/ 17694720 60000 65536"/>
              <a:gd name="T13" fmla="*/ 0 60000 65536"/>
              <a:gd name="T14" fmla="*/ 5898240 60000 65536"/>
              <a:gd name="T15" fmla="*/ 11796480 60000 65536"/>
              <a:gd name="T16" fmla="*/ 17694720 60000 65536"/>
              <a:gd name="T17" fmla="*/ 5898240 60000 65536"/>
              <a:gd name="T18" fmla="*/ 4779 w 21600"/>
              <a:gd name="T19" fmla="*/ 5400 h 21600"/>
              <a:gd name="T20" fmla="*/ 21600 w 21600"/>
              <a:gd name="T21" fmla="*/ 162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1600" y="5400"/>
                </a:moveTo>
                <a:lnTo>
                  <a:pt x="9558" y="5400"/>
                </a:lnTo>
                <a:lnTo>
                  <a:pt x="9558" y="0"/>
                </a:lnTo>
                <a:lnTo>
                  <a:pt x="0" y="10800"/>
                </a:lnTo>
                <a:lnTo>
                  <a:pt x="9558" y="21600"/>
                </a:lnTo>
                <a:lnTo>
                  <a:pt x="9558" y="16200"/>
                </a:lnTo>
                <a:lnTo>
                  <a:pt x="21600" y="16200"/>
                </a:lnTo>
                <a:close/>
              </a:path>
            </a:pathLst>
          </a:custGeom>
          <a:solidFill>
            <a:srgbClr val="4F81BD"/>
          </a:solidFill>
          <a:ln w="12701">
            <a:solidFill>
              <a:srgbClr val="000000"/>
            </a:solidFill>
            <a:prstDash val="solid"/>
            <a:miter lim="800000"/>
            <a:headEnd/>
            <a:tailEnd/>
          </a:ln>
        </p:spPr>
        <p:txBody>
          <a:bodyPr lIns="18004" tIns="10799" rIns="18004" bIns="10799" anchor="ctr" anchorCtr="1">
            <a:spAutoFit/>
          </a:bodyPr>
          <a:lstStyle/>
          <a:p>
            <a:endParaRPr lang="de-DE"/>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4"/>
          <p:cNvSpPr txBox="1"/>
          <p:nvPr/>
        </p:nvSpPr>
        <p:spPr>
          <a:xfrm>
            <a:off x="8269288" y="6259513"/>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a:solidFill>
                <a:srgbClr val="002060"/>
              </a:solidFill>
              <a:latin typeface="Times New Roman" pitchFamily="18"/>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DB6B4C2B-EC5B-45E1-AB00-067A7CA4A7FC}" type="slidenum">
              <a:rPr lang="de-DE" sz="1400" kern="0">
                <a:solidFill>
                  <a:srgbClr val="002060"/>
                </a:solidFill>
                <a:latin typeface="Times New Roman" pitchFamily="18"/>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6</a:t>
            </a:fld>
            <a:endParaRPr lang="de-DE" sz="1400" kern="0">
              <a:solidFill>
                <a:srgbClr val="002060"/>
              </a:solidFill>
              <a:latin typeface="Times New Roman" pitchFamily="18"/>
              <a:ea typeface="Arial Unicode MS" pitchFamily="2"/>
              <a:cs typeface="Tahoma" pitchFamily="2"/>
            </a:endParaRPr>
          </a:p>
        </p:txBody>
      </p:sp>
      <p:sp>
        <p:nvSpPr>
          <p:cNvPr id="15363" name="Rectangle 2"/>
          <p:cNvSpPr txBox="1">
            <a:spLocks noGrp="1"/>
          </p:cNvSpPr>
          <p:nvPr>
            <p:ph type="title" idx="4294967295"/>
          </p:nvPr>
        </p:nvSpPr>
        <p:spPr>
          <a:xfrm>
            <a:off x="0" y="144463"/>
            <a:ext cx="7543800" cy="539750"/>
          </a:xfrm>
          <a:solidFill>
            <a:srgbClr val="333366"/>
          </a:solidFill>
        </p:spPr>
        <p:txBody>
          <a:bodyPr anchorCtr="1"/>
          <a:lstStyle/>
          <a:p>
            <a:pPr algn="ctr" eaLnBrk="1" hangingPunct="1">
              <a:buFont typeface="StarSymbol"/>
              <a:buNone/>
            </a:pPr>
            <a:r>
              <a:rPr sz="2800" smtClean="0">
                <a:solidFill>
                  <a:srgbClr val="FFFFFF"/>
                </a:solidFill>
                <a:latin typeface="Calibri" pitchFamily="34" charset="0"/>
                <a:ea typeface="Arial Unicode MS" pitchFamily="34" charset="-128"/>
                <a:cs typeface="Arial" pitchFamily="34" charset="0"/>
              </a:rPr>
              <a:t>Content - Topics</a:t>
            </a:r>
          </a:p>
        </p:txBody>
      </p:sp>
      <p:sp>
        <p:nvSpPr>
          <p:cNvPr id="4" name="Textfeld 2"/>
          <p:cNvSpPr txBox="1"/>
          <p:nvPr/>
        </p:nvSpPr>
        <p:spPr>
          <a:xfrm>
            <a:off x="467544" y="836712"/>
            <a:ext cx="7920037" cy="4599223"/>
          </a:xfrm>
          <a:prstGeom prst="rect">
            <a:avLst/>
          </a:prstGeom>
          <a:noFill/>
          <a:ln>
            <a:noFill/>
          </a:ln>
        </p:spPr>
        <p:txBody>
          <a:bodyPr lIns="90004" tIns="44997" rIns="90004" bIns="44997" compatLnSpc="0">
            <a:spAutoFit/>
          </a:bodyPr>
          <a:lstStyle/>
          <a:p>
            <a:pPr marL="892170" indent="-892170" fontAlgn="auto">
              <a:spcBef>
                <a:spcPts val="0"/>
              </a:spcBef>
              <a:spcAft>
                <a:spcPts val="0"/>
              </a:spcAft>
              <a:buSzPct val="80000"/>
              <a:buFont typeface="StarSymbol"/>
              <a:buChar char="➢"/>
              <a:defRPr sz="1800" b="0" i="0" u="none" strike="noStrike" kern="0" cap="none" spc="0" baseline="0">
                <a:solidFill>
                  <a:srgbClr val="000000"/>
                </a:solidFill>
                <a:uFillTx/>
              </a:defRPr>
            </a:pPr>
            <a:r>
              <a:rPr lang="de-DE" sz="2400" b="1" kern="0" dirty="0">
                <a:solidFill>
                  <a:srgbClr val="002060"/>
                </a:solidFill>
                <a:latin typeface="Calibri" pitchFamily="34"/>
                <a:ea typeface="Arial Unicode MS" pitchFamily="2"/>
                <a:cs typeface="Arial" pitchFamily="2"/>
              </a:rPr>
              <a:t> </a:t>
            </a:r>
            <a:r>
              <a:rPr lang="de-DE" sz="2200" b="1" kern="0" dirty="0">
                <a:solidFill>
                  <a:srgbClr val="002060"/>
                </a:solidFill>
                <a:latin typeface="Calibri" pitchFamily="34"/>
                <a:ea typeface="Arial Unicode MS" pitchFamily="2"/>
                <a:cs typeface="Arial" pitchFamily="2"/>
              </a:rPr>
              <a:t>Questions – Objectives – Assumptions</a:t>
            </a:r>
            <a:br>
              <a:rPr lang="de-DE" sz="2200" b="1" kern="0" dirty="0">
                <a:solidFill>
                  <a:srgbClr val="002060"/>
                </a:solidFill>
                <a:latin typeface="Calibri" pitchFamily="34"/>
                <a:ea typeface="Arial Unicode MS" pitchFamily="2"/>
                <a:cs typeface="Arial" pitchFamily="2"/>
              </a:rPr>
            </a:br>
            <a:endParaRPr lang="de-DE" sz="2200" b="1" kern="0" dirty="0">
              <a:solidFill>
                <a:srgbClr val="002060"/>
              </a:solidFill>
              <a:latin typeface="Calibri" pitchFamily="34"/>
              <a:ea typeface="Arial Unicode MS" pitchFamily="2"/>
              <a:cs typeface="Arial" pitchFamily="2"/>
            </a:endParaRPr>
          </a:p>
          <a:p>
            <a:pPr marL="892170" indent="-892170" fontAlgn="auto">
              <a:spcBef>
                <a:spcPts val="0"/>
              </a:spcBef>
              <a:spcAft>
                <a:spcPts val="0"/>
              </a:spcAft>
              <a:buSzPct val="80000"/>
              <a:buFont typeface="StarSymbol"/>
              <a:buChar char="➢"/>
              <a:defRPr sz="1800" b="0" i="0" u="none" strike="noStrike" kern="0" cap="none" spc="0" baseline="0">
                <a:solidFill>
                  <a:srgbClr val="000000"/>
                </a:solidFill>
                <a:uFillTx/>
              </a:defRPr>
            </a:pPr>
            <a:r>
              <a:rPr lang="de-DE" sz="2200" b="1" kern="0" dirty="0" smtClean="0">
                <a:solidFill>
                  <a:srgbClr val="002060"/>
                </a:solidFill>
                <a:latin typeface="Calibri" pitchFamily="34"/>
                <a:ea typeface="Arial Unicode MS" pitchFamily="2"/>
                <a:cs typeface="Arial" pitchFamily="2"/>
              </a:rPr>
              <a:t>Limitations </a:t>
            </a:r>
            <a:r>
              <a:rPr lang="de-DE" sz="2200" b="1" kern="0" dirty="0" err="1" smtClean="0">
                <a:solidFill>
                  <a:srgbClr val="002060"/>
                </a:solidFill>
                <a:latin typeface="Calibri" pitchFamily="34"/>
                <a:ea typeface="Arial Unicode MS" pitchFamily="2"/>
                <a:cs typeface="Arial" pitchFamily="2"/>
              </a:rPr>
              <a:t>and</a:t>
            </a:r>
            <a:r>
              <a:rPr lang="de-DE" sz="2200" b="1" kern="0" dirty="0" smtClean="0">
                <a:solidFill>
                  <a:srgbClr val="002060"/>
                </a:solidFill>
                <a:latin typeface="Calibri" pitchFamily="34"/>
                <a:ea typeface="Arial Unicode MS" pitchFamily="2"/>
                <a:cs typeface="Arial" pitchFamily="2"/>
              </a:rPr>
              <a:t> </a:t>
            </a:r>
            <a:r>
              <a:rPr lang="de-DE" sz="2200" b="1" kern="0" dirty="0" err="1" smtClean="0">
                <a:solidFill>
                  <a:srgbClr val="002060"/>
                </a:solidFill>
                <a:latin typeface="Calibri" pitchFamily="34"/>
                <a:ea typeface="Arial Unicode MS" pitchFamily="2"/>
                <a:cs typeface="Arial" pitchFamily="2"/>
              </a:rPr>
              <a:t>exception</a:t>
            </a:r>
            <a:endParaRPr lang="de-DE" sz="2200" b="1" kern="0" dirty="0" smtClean="0">
              <a:solidFill>
                <a:srgbClr val="002060"/>
              </a:solidFill>
              <a:latin typeface="Calibri" pitchFamily="34"/>
              <a:ea typeface="Arial Unicode MS" pitchFamily="2"/>
              <a:cs typeface="Arial" pitchFamily="2"/>
            </a:endParaRPr>
          </a:p>
          <a:p>
            <a:pPr marL="892170" indent="-892170" fontAlgn="auto">
              <a:spcBef>
                <a:spcPts val="0"/>
              </a:spcBef>
              <a:spcAft>
                <a:spcPts val="0"/>
              </a:spcAft>
              <a:buSzPct val="80000"/>
              <a:buFont typeface="StarSymbol"/>
              <a:buChar char="➢"/>
              <a:defRPr sz="1800" b="0" i="0" u="none" strike="noStrike" kern="0" cap="none" spc="0" baseline="0">
                <a:solidFill>
                  <a:srgbClr val="000000"/>
                </a:solidFill>
                <a:uFillTx/>
              </a:defRPr>
            </a:pPr>
            <a:endParaRPr lang="de-DE" sz="2200" b="1" kern="0" dirty="0" smtClean="0">
              <a:solidFill>
                <a:srgbClr val="002060"/>
              </a:solidFill>
              <a:latin typeface="Calibri" pitchFamily="34"/>
              <a:ea typeface="Arial Unicode MS" pitchFamily="2"/>
              <a:cs typeface="Arial" pitchFamily="2"/>
            </a:endParaRPr>
          </a:p>
          <a:p>
            <a:pPr marL="892170" indent="-892170" fontAlgn="auto">
              <a:spcBef>
                <a:spcPts val="0"/>
              </a:spcBef>
              <a:spcAft>
                <a:spcPts val="0"/>
              </a:spcAft>
              <a:buSzPct val="80000"/>
              <a:buFont typeface="StarSymbol"/>
              <a:buChar char="➢"/>
              <a:defRPr sz="1800" b="0" i="0" u="none" strike="noStrike" kern="0" cap="none" spc="0" baseline="0">
                <a:solidFill>
                  <a:srgbClr val="000000"/>
                </a:solidFill>
                <a:uFillTx/>
              </a:defRPr>
            </a:pPr>
            <a:r>
              <a:rPr lang="de-DE" sz="2200" b="1" kern="0" dirty="0" smtClean="0">
                <a:solidFill>
                  <a:srgbClr val="002060"/>
                </a:solidFill>
                <a:latin typeface="Calibri" pitchFamily="34"/>
                <a:ea typeface="Arial Unicode MS" pitchFamily="2"/>
                <a:cs typeface="Arial" pitchFamily="2"/>
              </a:rPr>
              <a:t>New </a:t>
            </a:r>
            <a:r>
              <a:rPr lang="de-DE" sz="2200" b="1" kern="0" dirty="0" err="1" smtClean="0">
                <a:solidFill>
                  <a:srgbClr val="002060"/>
                </a:solidFill>
                <a:latin typeface="Calibri" pitchFamily="34"/>
                <a:ea typeface="Arial Unicode MS" pitchFamily="2"/>
                <a:cs typeface="Arial" pitchFamily="2"/>
              </a:rPr>
              <a:t>Thinking</a:t>
            </a:r>
            <a:r>
              <a:rPr lang="de-DE" sz="2200" b="1" kern="0" dirty="0" smtClean="0">
                <a:solidFill>
                  <a:srgbClr val="002060"/>
                </a:solidFill>
                <a:latin typeface="Calibri" pitchFamily="34"/>
                <a:ea typeface="Arial Unicode MS" pitchFamily="2"/>
                <a:cs typeface="Arial" pitchFamily="2"/>
              </a:rPr>
              <a:t> in </a:t>
            </a:r>
            <a:r>
              <a:rPr lang="de-DE" sz="2200" b="1" kern="0" dirty="0" err="1" smtClean="0">
                <a:solidFill>
                  <a:srgbClr val="002060"/>
                </a:solidFill>
                <a:latin typeface="Calibri" pitchFamily="34"/>
                <a:ea typeface="Arial Unicode MS" pitchFamily="2"/>
                <a:cs typeface="Arial" pitchFamily="2"/>
              </a:rPr>
              <a:t>the</a:t>
            </a:r>
            <a:r>
              <a:rPr lang="de-DE" sz="2200" b="1" kern="0" dirty="0" smtClean="0">
                <a:solidFill>
                  <a:srgbClr val="002060"/>
                </a:solidFill>
                <a:latin typeface="Calibri" pitchFamily="34"/>
                <a:ea typeface="Arial Unicode MS" pitchFamily="2"/>
                <a:cs typeface="Arial" pitchFamily="2"/>
              </a:rPr>
              <a:t> EU? </a:t>
            </a:r>
          </a:p>
          <a:p>
            <a:pPr lvl="2">
              <a:buFont typeface="Wingdings" pitchFamily="2" charset="2"/>
              <a:buChar char="v"/>
            </a:pPr>
            <a:r>
              <a:rPr lang="en-US" sz="2200" dirty="0" err="1" smtClean="0">
                <a:solidFill>
                  <a:srgbClr val="002060"/>
                </a:solidFill>
                <a:latin typeface="+mn-lt"/>
              </a:rPr>
              <a:t>Wittem</a:t>
            </a:r>
            <a:endParaRPr lang="en-US" sz="2200" dirty="0" smtClean="0">
              <a:solidFill>
                <a:srgbClr val="002060"/>
              </a:solidFill>
              <a:latin typeface="+mn-lt"/>
            </a:endParaRPr>
          </a:p>
          <a:p>
            <a:pPr lvl="2">
              <a:buFont typeface="Wingdings" pitchFamily="2" charset="2"/>
              <a:buChar char="v"/>
            </a:pPr>
            <a:r>
              <a:rPr lang="en-US" sz="2200" dirty="0" smtClean="0">
                <a:solidFill>
                  <a:srgbClr val="002060"/>
                </a:solidFill>
                <a:latin typeface="+mn-lt"/>
              </a:rPr>
              <a:t>Green Paper – Copyright in the Knowledge Economy</a:t>
            </a:r>
          </a:p>
          <a:p>
            <a:pPr marL="1162050" lvl="2" indent="-247650">
              <a:buFont typeface="Wingdings" pitchFamily="2" charset="2"/>
              <a:buChar char="v"/>
            </a:pPr>
            <a:r>
              <a:rPr lang="en-US" sz="2200" dirty="0" smtClean="0">
                <a:solidFill>
                  <a:srgbClr val="002060"/>
                </a:solidFill>
                <a:latin typeface="+mn-lt"/>
              </a:rPr>
              <a:t>Recommendation access to and preservation of scientific information</a:t>
            </a:r>
            <a:endParaRPr lang="de-DE" sz="2200" dirty="0" smtClean="0">
              <a:solidFill>
                <a:srgbClr val="002060"/>
              </a:solidFill>
              <a:latin typeface="+mn-lt"/>
            </a:endParaRPr>
          </a:p>
          <a:p>
            <a:pPr marL="892170" indent="-892170" fontAlgn="auto">
              <a:spcBef>
                <a:spcPts val="0"/>
              </a:spcBef>
              <a:spcAft>
                <a:spcPts val="0"/>
              </a:spcAft>
              <a:buSzPct val="80000"/>
              <a:buFont typeface="StarSymbol"/>
              <a:buChar char="➢"/>
              <a:defRPr sz="1800" b="0" i="0" u="none" strike="noStrike" kern="0" cap="none" spc="0" baseline="0">
                <a:solidFill>
                  <a:srgbClr val="000000"/>
                </a:solidFill>
                <a:uFillTx/>
              </a:defRPr>
            </a:pPr>
            <a:endParaRPr lang="de-DE" sz="2200" b="1" kern="0" dirty="0">
              <a:solidFill>
                <a:srgbClr val="002060"/>
              </a:solidFill>
              <a:latin typeface="Calibri" pitchFamily="34"/>
              <a:ea typeface="Arial Unicode MS" pitchFamily="2"/>
              <a:cs typeface="Arial" pitchFamily="2"/>
            </a:endParaRPr>
          </a:p>
          <a:p>
            <a:pPr marL="892170" indent="-892170" fontAlgn="auto">
              <a:spcBef>
                <a:spcPts val="0"/>
              </a:spcBef>
              <a:spcAft>
                <a:spcPts val="0"/>
              </a:spcAft>
              <a:buSzPct val="80000"/>
              <a:buFont typeface="StarSymbol"/>
              <a:buChar char="➢"/>
              <a:defRPr sz="1800" b="0" i="0" u="none" strike="noStrike" kern="0" cap="none" spc="0" baseline="0">
                <a:solidFill>
                  <a:srgbClr val="000000"/>
                </a:solidFill>
                <a:uFillTx/>
              </a:defRPr>
            </a:pPr>
            <a:r>
              <a:rPr lang="de-DE" sz="2200" b="1" kern="0" dirty="0">
                <a:solidFill>
                  <a:srgbClr val="002060"/>
                </a:solidFill>
                <a:latin typeface="Calibri" pitchFamily="34"/>
                <a:ea typeface="Arial Unicode MS" pitchFamily="2"/>
                <a:cs typeface="Arial" pitchFamily="2"/>
              </a:rPr>
              <a:t> </a:t>
            </a:r>
            <a:r>
              <a:rPr lang="en-US" sz="2200" b="1" kern="0" dirty="0" smtClean="0">
                <a:solidFill>
                  <a:srgbClr val="002060"/>
                </a:solidFill>
                <a:latin typeface="Calibri" pitchFamily="34"/>
                <a:ea typeface="Arial Unicode MS" pitchFamily="2"/>
                <a:cs typeface="Arial" pitchFamily="2"/>
              </a:rPr>
              <a:t>A generic clause for science and education</a:t>
            </a:r>
            <a:br>
              <a:rPr lang="en-US" sz="2200" b="1" kern="0" dirty="0" smtClean="0">
                <a:solidFill>
                  <a:srgbClr val="002060"/>
                </a:solidFill>
                <a:latin typeface="Calibri" pitchFamily="34"/>
                <a:ea typeface="Arial Unicode MS" pitchFamily="2"/>
                <a:cs typeface="Arial" pitchFamily="2"/>
              </a:rPr>
            </a:br>
            <a:endParaRPr lang="de-DE" sz="2200" b="1" kern="0" dirty="0" smtClean="0">
              <a:solidFill>
                <a:srgbClr val="002060"/>
              </a:solidFill>
              <a:latin typeface="Calibri" pitchFamily="34"/>
              <a:ea typeface="Arial Unicode MS" pitchFamily="2"/>
              <a:cs typeface="Arial" pitchFamily="2"/>
            </a:endParaRPr>
          </a:p>
          <a:p>
            <a:pPr marL="892170" indent="-892170" fontAlgn="auto">
              <a:spcBef>
                <a:spcPts val="0"/>
              </a:spcBef>
              <a:spcAft>
                <a:spcPts val="0"/>
              </a:spcAft>
              <a:buSzPct val="80000"/>
              <a:buFont typeface="StarSymbol"/>
              <a:buChar char="➢"/>
              <a:defRPr sz="1800" b="0" i="0" u="none" strike="noStrike" kern="0" cap="none" spc="0" baseline="0">
                <a:solidFill>
                  <a:srgbClr val="000000"/>
                </a:solidFill>
                <a:uFillTx/>
              </a:defRPr>
            </a:pPr>
            <a:r>
              <a:rPr lang="de-DE" sz="2200" b="1" kern="0" dirty="0" smtClean="0">
                <a:solidFill>
                  <a:srgbClr val="002060"/>
                </a:solidFill>
                <a:latin typeface="Calibri" pitchFamily="34"/>
                <a:ea typeface="Arial Unicode MS" pitchFamily="2"/>
                <a:cs typeface="Arial" pitchFamily="2"/>
              </a:rPr>
              <a:t> </a:t>
            </a:r>
            <a:r>
              <a:rPr lang="de-DE" sz="2200" b="1" kern="0" dirty="0" err="1" smtClean="0">
                <a:solidFill>
                  <a:srgbClr val="002060"/>
                </a:solidFill>
                <a:latin typeface="Calibri" pitchFamily="34"/>
                <a:ea typeface="Arial Unicode MS" pitchFamily="2"/>
                <a:cs typeface="Arial" pitchFamily="2"/>
              </a:rPr>
              <a:t>Consequences</a:t>
            </a:r>
            <a:endParaRPr lang="de-DE" sz="2200" b="1" kern="0" dirty="0">
              <a:solidFill>
                <a:srgbClr val="002060"/>
              </a:solidFill>
              <a:latin typeface="Calibri" pitchFamily="34"/>
              <a:ea typeface="Arial Unicode MS" pitchFamily="2"/>
              <a:cs typeface="Arial" pitchFamily="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4">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4">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4">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utoUpdateAnimBg="0"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4"/>
          <p:cNvSpPr txBox="1"/>
          <p:nvPr/>
        </p:nvSpPr>
        <p:spPr>
          <a:xfrm>
            <a:off x="8269288" y="6259513"/>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a:solidFill>
                <a:srgbClr val="000000"/>
              </a:solidFill>
              <a:latin typeface="Times New Roman" pitchFamily="18"/>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B9E98718-BFCA-42D2-B5E3-3C963BB79958}" type="slidenum">
              <a:rPr lang="de-DE" sz="1400" kern="0">
                <a:solidFill>
                  <a:srgbClr val="000000"/>
                </a:solidFill>
                <a:latin typeface="Times New Roman" pitchFamily="18"/>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7</a:t>
            </a:fld>
            <a:endParaRPr lang="de-DE" sz="1400" kern="0">
              <a:solidFill>
                <a:srgbClr val="000000"/>
              </a:solidFill>
              <a:latin typeface="Times New Roman" pitchFamily="18"/>
              <a:ea typeface="Arial Unicode MS" pitchFamily="2"/>
              <a:cs typeface="Tahoma" pitchFamily="2"/>
            </a:endParaRPr>
          </a:p>
        </p:txBody>
      </p:sp>
      <p:sp>
        <p:nvSpPr>
          <p:cNvPr id="17411" name="Rectangle 2"/>
          <p:cNvSpPr txBox="1">
            <a:spLocks noGrp="1"/>
          </p:cNvSpPr>
          <p:nvPr>
            <p:ph type="title" idx="4294967295"/>
          </p:nvPr>
        </p:nvSpPr>
        <p:spPr>
          <a:xfrm>
            <a:off x="3203575" y="2339975"/>
            <a:ext cx="5940425" cy="1439863"/>
          </a:xfrm>
          <a:solidFill>
            <a:srgbClr val="333366"/>
          </a:solidFill>
        </p:spPr>
        <p:txBody>
          <a:bodyPr anchorCtr="1"/>
          <a:lstStyle/>
          <a:p>
            <a:pPr algn="ctr" eaLnBrk="1" hangingPunct="1">
              <a:buFont typeface="StarSymbol"/>
              <a:buNone/>
            </a:pPr>
            <a:r>
              <a:rPr sz="4400" dirty="0" smtClean="0">
                <a:solidFill>
                  <a:srgbClr val="FFFFFF"/>
                </a:solidFill>
                <a:latin typeface="Calibri" pitchFamily="34" charset="0"/>
                <a:ea typeface="Arial Unicode MS" pitchFamily="34" charset="-128"/>
                <a:cs typeface="Arial" pitchFamily="34" charset="0"/>
              </a:rPr>
              <a:t>Questions – Objectives – Assumptions</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4"/>
          <p:cNvSpPr txBox="1"/>
          <p:nvPr/>
        </p:nvSpPr>
        <p:spPr>
          <a:xfrm>
            <a:off x="8269288" y="6259513"/>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a:solidFill>
                <a:srgbClr val="000000"/>
              </a:solidFill>
              <a:latin typeface="Times New Roman" pitchFamily="18"/>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B5A08487-6D17-4615-B73E-CB8E5319B7CE}" type="slidenum">
              <a:rPr lang="de-DE" sz="1400" kern="0">
                <a:solidFill>
                  <a:srgbClr val="000000"/>
                </a:solidFill>
                <a:latin typeface="Times New Roman" pitchFamily="18"/>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8</a:t>
            </a:fld>
            <a:endParaRPr lang="de-DE" sz="1400" kern="0">
              <a:solidFill>
                <a:srgbClr val="000000"/>
              </a:solidFill>
              <a:latin typeface="Times New Roman" pitchFamily="18"/>
              <a:ea typeface="Arial Unicode MS" pitchFamily="2"/>
              <a:cs typeface="Tahoma" pitchFamily="2"/>
            </a:endParaRPr>
          </a:p>
        </p:txBody>
      </p:sp>
      <p:sp>
        <p:nvSpPr>
          <p:cNvPr id="18435" name="Rectangle 2"/>
          <p:cNvSpPr txBox="1">
            <a:spLocks noGrp="1"/>
          </p:cNvSpPr>
          <p:nvPr>
            <p:ph type="title" idx="4294967295"/>
          </p:nvPr>
        </p:nvSpPr>
        <p:spPr>
          <a:xfrm>
            <a:off x="0" y="360363"/>
            <a:ext cx="7543800" cy="539750"/>
          </a:xfrm>
          <a:solidFill>
            <a:srgbClr val="333366"/>
          </a:solidFill>
        </p:spPr>
        <p:txBody>
          <a:bodyPr anchorCtr="1"/>
          <a:lstStyle/>
          <a:p>
            <a:pPr algn="ctr" eaLnBrk="1" hangingPunct="1">
              <a:buFont typeface="StarSymbol"/>
              <a:buNone/>
            </a:pPr>
            <a:r>
              <a:rPr sz="2800" smtClean="0">
                <a:solidFill>
                  <a:srgbClr val="FFFFFF"/>
                </a:solidFill>
                <a:latin typeface="Calibri" pitchFamily="34" charset="0"/>
                <a:ea typeface="Arial Unicode MS" pitchFamily="34" charset="-128"/>
                <a:cs typeface="Arial" pitchFamily="34" charset="0"/>
              </a:rPr>
              <a:t>Questions – Objectives – Assumptions</a:t>
            </a:r>
          </a:p>
        </p:txBody>
      </p:sp>
      <p:sp>
        <p:nvSpPr>
          <p:cNvPr id="4" name="Textfeld 4"/>
          <p:cNvSpPr txBox="1"/>
          <p:nvPr/>
        </p:nvSpPr>
        <p:spPr>
          <a:xfrm>
            <a:off x="1259632" y="1484784"/>
            <a:ext cx="6480175" cy="1489895"/>
          </a:xfrm>
          <a:prstGeom prst="rect">
            <a:avLst/>
          </a:prstGeom>
          <a:noFill/>
          <a:ln>
            <a:noFill/>
          </a:ln>
        </p:spPr>
        <p:txBody>
          <a:bodyPr wrap="square" anchorCtr="1" compatLnSpc="0">
            <a:spAutoFit/>
          </a:bodyPr>
          <a:lstStyle/>
          <a:p>
            <a:pPr algn="ctr" fontAlgn="auto">
              <a:lnSpc>
                <a:spcPct val="200000"/>
              </a:lnSpc>
              <a:spcBef>
                <a:spcPts val="0"/>
              </a:spcBef>
              <a:spcAft>
                <a:spcPts val="0"/>
              </a:spcAft>
              <a:defRPr sz="1800" b="0" i="0" u="none" strike="noStrike" kern="0" cap="none" spc="0" baseline="0">
                <a:solidFill>
                  <a:srgbClr val="000000"/>
                </a:solidFill>
                <a:uFillTx/>
              </a:defRPr>
            </a:pPr>
            <a:r>
              <a:rPr lang="de-DE" sz="2400" kern="0" dirty="0" err="1">
                <a:solidFill>
                  <a:srgbClr val="002060"/>
                </a:solidFill>
                <a:latin typeface="Calibri" pitchFamily="18"/>
                <a:ea typeface="Arial Unicode MS" pitchFamily="2"/>
                <a:cs typeface="Tahoma" pitchFamily="2"/>
              </a:rPr>
              <a:t>Is</a:t>
            </a:r>
            <a:r>
              <a:rPr lang="de-DE" sz="2400" kern="0" dirty="0">
                <a:solidFill>
                  <a:srgbClr val="002060"/>
                </a:solidFill>
                <a:latin typeface="Calibri" pitchFamily="18"/>
                <a:ea typeface="Arial Unicode MS" pitchFamily="2"/>
                <a:cs typeface="Tahoma" pitchFamily="2"/>
              </a:rPr>
              <a:t> a </a:t>
            </a:r>
            <a:r>
              <a:rPr lang="de-DE" sz="2400" b="1" kern="0" dirty="0">
                <a:solidFill>
                  <a:srgbClr val="002060"/>
                </a:solidFill>
                <a:latin typeface="Calibri" pitchFamily="18"/>
                <a:ea typeface="Arial Unicode MS" pitchFamily="2"/>
                <a:cs typeface="Tahoma" pitchFamily="2"/>
              </a:rPr>
              <a:t>strong </a:t>
            </a:r>
            <a:r>
              <a:rPr lang="de-DE" sz="2400" b="1" kern="0" dirty="0" err="1">
                <a:solidFill>
                  <a:srgbClr val="002060"/>
                </a:solidFill>
                <a:latin typeface="Calibri" pitchFamily="18"/>
                <a:ea typeface="Arial Unicode MS" pitchFamily="2"/>
                <a:cs typeface="Tahoma" pitchFamily="2"/>
              </a:rPr>
              <a:t>copyright</a:t>
            </a:r>
            <a:r>
              <a:rPr lang="de-DE" sz="2400" kern="0" dirty="0">
                <a:solidFill>
                  <a:srgbClr val="002060"/>
                </a:solidFill>
                <a:latin typeface="Calibri" pitchFamily="18"/>
                <a:ea typeface="Arial Unicode MS" pitchFamily="2"/>
                <a:cs typeface="Tahoma" pitchFamily="2"/>
              </a:rPr>
              <a:t> an </a:t>
            </a:r>
            <a:r>
              <a:rPr lang="de-DE" sz="2400" kern="0" dirty="0" err="1">
                <a:solidFill>
                  <a:srgbClr val="002060"/>
                </a:solidFill>
                <a:latin typeface="Calibri" pitchFamily="18"/>
                <a:ea typeface="Arial Unicode MS" pitchFamily="2"/>
                <a:cs typeface="Tahoma" pitchFamily="2"/>
              </a:rPr>
              <a:t>appropriate</a:t>
            </a:r>
            <a:r>
              <a:rPr lang="de-DE" sz="2400" kern="0" dirty="0">
                <a:solidFill>
                  <a:srgbClr val="002060"/>
                </a:solidFill>
                <a:latin typeface="Calibri" pitchFamily="18"/>
                <a:ea typeface="Arial Unicode MS" pitchFamily="2"/>
                <a:cs typeface="Tahoma" pitchFamily="2"/>
              </a:rPr>
              <a:t> </a:t>
            </a:r>
            <a:r>
              <a:rPr lang="de-DE" sz="2400" kern="0" dirty="0" err="1">
                <a:solidFill>
                  <a:srgbClr val="002060"/>
                </a:solidFill>
                <a:latin typeface="Calibri" pitchFamily="18"/>
                <a:ea typeface="Arial Unicode MS" pitchFamily="2"/>
                <a:cs typeface="Tahoma" pitchFamily="2"/>
              </a:rPr>
              <a:t>means</a:t>
            </a:r>
            <a:r>
              <a:rPr lang="de-DE" sz="2400" kern="0" dirty="0">
                <a:solidFill>
                  <a:srgbClr val="002060"/>
                </a:solidFill>
                <a:latin typeface="Calibri" pitchFamily="18"/>
                <a:ea typeface="Arial Unicode MS" pitchFamily="2"/>
                <a:cs typeface="Tahoma" pitchFamily="2"/>
              </a:rPr>
              <a:t> </a:t>
            </a:r>
            <a:r>
              <a:rPr lang="de-DE" sz="2400" kern="0" dirty="0" err="1">
                <a:solidFill>
                  <a:srgbClr val="002060"/>
                </a:solidFill>
                <a:latin typeface="Calibri" pitchFamily="18"/>
                <a:ea typeface="Arial Unicode MS" pitchFamily="2"/>
                <a:cs typeface="Tahoma" pitchFamily="2"/>
              </a:rPr>
              <a:t>to</a:t>
            </a:r>
            <a:r>
              <a:rPr lang="de-DE" sz="2400" kern="0" dirty="0">
                <a:solidFill>
                  <a:srgbClr val="002060"/>
                </a:solidFill>
                <a:latin typeface="Calibri" pitchFamily="18"/>
                <a:ea typeface="Arial Unicode MS" pitchFamily="2"/>
                <a:cs typeface="Tahoma" pitchFamily="2"/>
              </a:rPr>
              <a:t> </a:t>
            </a:r>
            <a:r>
              <a:rPr lang="de-DE" sz="2400" b="1" kern="0" dirty="0" err="1">
                <a:solidFill>
                  <a:srgbClr val="002060"/>
                </a:solidFill>
                <a:latin typeface="Calibri" pitchFamily="18"/>
                <a:ea typeface="Arial Unicode MS" pitchFamily="2"/>
                <a:cs typeface="Tahoma" pitchFamily="2"/>
              </a:rPr>
              <a:t>further</a:t>
            </a:r>
            <a:r>
              <a:rPr lang="de-DE" sz="2400" b="1" kern="0" dirty="0">
                <a:solidFill>
                  <a:srgbClr val="002060"/>
                </a:solidFill>
                <a:latin typeface="Calibri" pitchFamily="18"/>
                <a:ea typeface="Arial Unicode MS" pitchFamily="2"/>
                <a:cs typeface="Tahoma" pitchFamily="2"/>
              </a:rPr>
              <a:t> </a:t>
            </a:r>
            <a:r>
              <a:rPr lang="de-DE" sz="2400" b="1" kern="0" dirty="0" err="1">
                <a:solidFill>
                  <a:srgbClr val="002060"/>
                </a:solidFill>
                <a:latin typeface="Calibri" pitchFamily="18"/>
                <a:ea typeface="Arial Unicode MS" pitchFamily="2"/>
                <a:cs typeface="Tahoma" pitchFamily="2"/>
              </a:rPr>
              <a:t>progress</a:t>
            </a:r>
            <a:r>
              <a:rPr lang="de-DE" sz="2400" b="1" kern="0" dirty="0">
                <a:solidFill>
                  <a:srgbClr val="002060"/>
                </a:solidFill>
                <a:latin typeface="Calibri" pitchFamily="18"/>
                <a:ea typeface="Arial Unicode MS" pitchFamily="2"/>
                <a:cs typeface="Tahoma" pitchFamily="2"/>
              </a:rPr>
              <a:t> in </a:t>
            </a:r>
            <a:r>
              <a:rPr lang="de-DE" sz="2400" b="1" kern="0" dirty="0" err="1">
                <a:solidFill>
                  <a:srgbClr val="002060"/>
                </a:solidFill>
                <a:latin typeface="Calibri" pitchFamily="18"/>
                <a:ea typeface="Arial Unicode MS" pitchFamily="2"/>
                <a:cs typeface="Tahoma" pitchFamily="2"/>
              </a:rPr>
              <a:t>science</a:t>
            </a:r>
            <a:r>
              <a:rPr lang="de-DE" sz="2400" b="1" kern="0" dirty="0">
                <a:solidFill>
                  <a:srgbClr val="002060"/>
                </a:solidFill>
                <a:latin typeface="Calibri" pitchFamily="18"/>
                <a:ea typeface="Arial Unicode MS" pitchFamily="2"/>
                <a:cs typeface="Tahoma" pitchFamily="2"/>
              </a:rPr>
              <a:t> and </a:t>
            </a:r>
            <a:r>
              <a:rPr lang="de-DE" sz="2400" b="1" kern="0" dirty="0" err="1">
                <a:solidFill>
                  <a:srgbClr val="002060"/>
                </a:solidFill>
                <a:latin typeface="Calibri" pitchFamily="18"/>
                <a:ea typeface="Arial Unicode MS" pitchFamily="2"/>
                <a:cs typeface="Tahoma" pitchFamily="2"/>
              </a:rPr>
              <a:t>education</a:t>
            </a:r>
            <a:r>
              <a:rPr lang="de-DE" sz="2400" kern="0" dirty="0">
                <a:solidFill>
                  <a:srgbClr val="002060"/>
                </a:solidFill>
                <a:latin typeface="Calibri" pitchFamily="18"/>
                <a:ea typeface="Arial Unicode MS" pitchFamily="2"/>
                <a:cs typeface="Tahoma" pitchFamily="2"/>
              </a:rPr>
              <a:t>?</a:t>
            </a:r>
          </a:p>
        </p:txBody>
      </p:sp>
      <p:sp>
        <p:nvSpPr>
          <p:cNvPr id="5" name="Textfeld 4"/>
          <p:cNvSpPr txBox="1"/>
          <p:nvPr/>
        </p:nvSpPr>
        <p:spPr>
          <a:xfrm>
            <a:off x="1259632" y="3356992"/>
            <a:ext cx="6480175" cy="1489895"/>
          </a:xfrm>
          <a:prstGeom prst="rect">
            <a:avLst/>
          </a:prstGeom>
          <a:noFill/>
          <a:ln>
            <a:noFill/>
          </a:ln>
        </p:spPr>
        <p:txBody>
          <a:bodyPr wrap="square" anchorCtr="1" compatLnSpc="0">
            <a:spAutoFit/>
          </a:bodyPr>
          <a:lstStyle/>
          <a:p>
            <a:pPr algn="ctr" fontAlgn="auto">
              <a:lnSpc>
                <a:spcPct val="200000"/>
              </a:lnSpc>
              <a:spcBef>
                <a:spcPts val="0"/>
              </a:spcBef>
              <a:spcAft>
                <a:spcPts val="0"/>
              </a:spcAft>
              <a:defRPr sz="1800" b="0" i="0" u="none" strike="noStrike" kern="0" cap="none" spc="0" baseline="0">
                <a:solidFill>
                  <a:srgbClr val="000000"/>
                </a:solidFill>
                <a:uFillTx/>
              </a:defRPr>
            </a:pPr>
            <a:r>
              <a:rPr lang="de-DE" sz="2400" b="1" kern="0" err="1" smtClean="0">
                <a:solidFill>
                  <a:srgbClr val="002060"/>
                </a:solidFill>
                <a:latin typeface="Calibri" pitchFamily="18"/>
                <a:ea typeface="Arial Unicode MS" pitchFamily="2"/>
                <a:cs typeface="Tahoma" pitchFamily="2"/>
              </a:rPr>
              <a:t>It</a:t>
            </a:r>
            <a:r>
              <a:rPr lang="de-DE" sz="2400" b="1" kern="0" smtClean="0">
                <a:solidFill>
                  <a:srgbClr val="002060"/>
                </a:solidFill>
                <a:latin typeface="Calibri" pitchFamily="18"/>
                <a:ea typeface="Arial Unicode MS" pitchFamily="2"/>
                <a:cs typeface="Tahoma" pitchFamily="2"/>
              </a:rPr>
              <a:t> </a:t>
            </a:r>
            <a:r>
              <a:rPr lang="de-DE" sz="2400" b="1" kern="0" err="1" smtClean="0">
                <a:solidFill>
                  <a:srgbClr val="002060"/>
                </a:solidFill>
                <a:latin typeface="Calibri" pitchFamily="18"/>
                <a:ea typeface="Arial Unicode MS" pitchFamily="2"/>
                <a:cs typeface="Tahoma" pitchFamily="2"/>
              </a:rPr>
              <a:t>depends</a:t>
            </a:r>
            <a:r>
              <a:rPr lang="de-DE" sz="2400" b="1" kern="0" smtClean="0">
                <a:solidFill>
                  <a:srgbClr val="002060"/>
                </a:solidFill>
                <a:latin typeface="Calibri" pitchFamily="18"/>
                <a:ea typeface="Arial Unicode MS" pitchFamily="2"/>
                <a:cs typeface="Tahoma" pitchFamily="2"/>
              </a:rPr>
              <a:t> </a:t>
            </a:r>
          </a:p>
          <a:p>
            <a:pPr algn="ctr" fontAlgn="auto">
              <a:lnSpc>
                <a:spcPct val="200000"/>
              </a:lnSpc>
              <a:spcBef>
                <a:spcPts val="0"/>
              </a:spcBef>
              <a:spcAft>
                <a:spcPts val="0"/>
              </a:spcAft>
              <a:defRPr sz="1800" b="0" i="0" u="none" strike="noStrike" kern="0" cap="none" spc="0" baseline="0">
                <a:solidFill>
                  <a:srgbClr val="000000"/>
                </a:solidFill>
                <a:uFillTx/>
              </a:defRPr>
            </a:pPr>
            <a:r>
              <a:rPr lang="de-DE" sz="2400" kern="0" smtClean="0">
                <a:solidFill>
                  <a:srgbClr val="002060"/>
                </a:solidFill>
                <a:latin typeface="Calibri" pitchFamily="18"/>
                <a:ea typeface="Arial Unicode MS" pitchFamily="2"/>
                <a:cs typeface="Tahoma" pitchFamily="2"/>
              </a:rPr>
              <a:t>on </a:t>
            </a:r>
            <a:r>
              <a:rPr lang="de-DE" sz="2400" kern="0" err="1" smtClean="0">
                <a:solidFill>
                  <a:srgbClr val="002060"/>
                </a:solidFill>
                <a:latin typeface="Calibri" pitchFamily="18"/>
                <a:ea typeface="Arial Unicode MS" pitchFamily="2"/>
                <a:cs typeface="Tahoma" pitchFamily="2"/>
              </a:rPr>
              <a:t>what</a:t>
            </a:r>
            <a:r>
              <a:rPr lang="de-DE" sz="2400" kern="0" smtClean="0">
                <a:solidFill>
                  <a:srgbClr val="002060"/>
                </a:solidFill>
                <a:latin typeface="Calibri" pitchFamily="18"/>
                <a:ea typeface="Arial Unicode MS" pitchFamily="2"/>
                <a:cs typeface="Tahoma" pitchFamily="2"/>
              </a:rPr>
              <a:t> </a:t>
            </a:r>
            <a:r>
              <a:rPr lang="de-DE" sz="2400" kern="0" err="1" smtClean="0">
                <a:solidFill>
                  <a:srgbClr val="002060"/>
                </a:solidFill>
                <a:latin typeface="Calibri" pitchFamily="18"/>
                <a:ea typeface="Arial Unicode MS" pitchFamily="2"/>
                <a:cs typeface="Tahoma" pitchFamily="2"/>
              </a:rPr>
              <a:t>one</a:t>
            </a:r>
            <a:r>
              <a:rPr lang="de-DE" sz="2400" kern="0" smtClean="0">
                <a:solidFill>
                  <a:srgbClr val="002060"/>
                </a:solidFill>
                <a:latin typeface="Calibri" pitchFamily="18"/>
                <a:ea typeface="Arial Unicode MS" pitchFamily="2"/>
                <a:cs typeface="Tahoma" pitchFamily="2"/>
              </a:rPr>
              <a:t> </a:t>
            </a:r>
            <a:r>
              <a:rPr lang="de-DE" sz="2400" kern="0" err="1" smtClean="0">
                <a:solidFill>
                  <a:srgbClr val="002060"/>
                </a:solidFill>
                <a:latin typeface="Calibri" pitchFamily="18"/>
                <a:ea typeface="Arial Unicode MS" pitchFamily="2"/>
                <a:cs typeface="Tahoma" pitchFamily="2"/>
              </a:rPr>
              <a:t>considers</a:t>
            </a:r>
            <a:r>
              <a:rPr lang="de-DE" sz="2400" kern="0" smtClean="0">
                <a:solidFill>
                  <a:srgbClr val="002060"/>
                </a:solidFill>
                <a:latin typeface="Calibri" pitchFamily="18"/>
                <a:ea typeface="Arial Unicode MS" pitchFamily="2"/>
                <a:cs typeface="Tahoma" pitchFamily="2"/>
              </a:rPr>
              <a:t> a strong copyright </a:t>
            </a:r>
            <a:r>
              <a:rPr lang="de-DE" sz="2400" kern="0" err="1" smtClean="0">
                <a:solidFill>
                  <a:srgbClr val="002060"/>
                </a:solidFill>
                <a:latin typeface="Calibri" pitchFamily="18"/>
                <a:ea typeface="Arial Unicode MS" pitchFamily="2"/>
                <a:cs typeface="Tahoma" pitchFamily="2"/>
              </a:rPr>
              <a:t>to</a:t>
            </a:r>
            <a:r>
              <a:rPr lang="de-DE" sz="2400" kern="0" smtClean="0">
                <a:solidFill>
                  <a:srgbClr val="002060"/>
                </a:solidFill>
                <a:latin typeface="Calibri" pitchFamily="18"/>
                <a:ea typeface="Arial Unicode MS" pitchFamily="2"/>
                <a:cs typeface="Tahoma" pitchFamily="2"/>
              </a:rPr>
              <a:t> </a:t>
            </a:r>
            <a:r>
              <a:rPr lang="de-DE" sz="2400" kern="0" err="1" smtClean="0">
                <a:solidFill>
                  <a:srgbClr val="002060"/>
                </a:solidFill>
                <a:latin typeface="Calibri" pitchFamily="18"/>
                <a:ea typeface="Arial Unicode MS" pitchFamily="2"/>
                <a:cs typeface="Tahoma" pitchFamily="2"/>
              </a:rPr>
              <a:t>be</a:t>
            </a:r>
            <a:endParaRPr lang="de-DE" sz="2400" kern="0">
              <a:solidFill>
                <a:srgbClr val="002060"/>
              </a:solidFill>
              <a:latin typeface="Calibri" pitchFamily="18"/>
              <a:ea typeface="Arial Unicode MS" pitchFamily="2"/>
              <a:cs typeface="Tahoma" pitchFamily="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4"/>
          <p:cNvSpPr txBox="1"/>
          <p:nvPr/>
        </p:nvSpPr>
        <p:spPr>
          <a:xfrm>
            <a:off x="8269288" y="6259513"/>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a:solidFill>
                <a:srgbClr val="000000"/>
              </a:solidFill>
              <a:latin typeface="Times New Roman" pitchFamily="18"/>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F5CE0D52-6E41-42E8-9005-F9BBD3F475AB}" type="slidenum">
              <a:rPr lang="de-DE" sz="1400" kern="0">
                <a:solidFill>
                  <a:srgbClr val="000000"/>
                </a:solidFill>
                <a:latin typeface="Times New Roman" pitchFamily="18"/>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9</a:t>
            </a:fld>
            <a:endParaRPr lang="de-DE" sz="1400" kern="0">
              <a:solidFill>
                <a:srgbClr val="000000"/>
              </a:solidFill>
              <a:latin typeface="Times New Roman" pitchFamily="18"/>
              <a:ea typeface="Arial Unicode MS" pitchFamily="2"/>
              <a:cs typeface="Tahoma" pitchFamily="2"/>
            </a:endParaRPr>
          </a:p>
        </p:txBody>
      </p:sp>
      <p:sp>
        <p:nvSpPr>
          <p:cNvPr id="19459" name="Rectangle 2"/>
          <p:cNvSpPr txBox="1">
            <a:spLocks noGrp="1"/>
          </p:cNvSpPr>
          <p:nvPr>
            <p:ph type="title" idx="4294967295"/>
          </p:nvPr>
        </p:nvSpPr>
        <p:spPr>
          <a:xfrm>
            <a:off x="0" y="360363"/>
            <a:ext cx="7543800" cy="539750"/>
          </a:xfrm>
          <a:solidFill>
            <a:srgbClr val="333366"/>
          </a:solidFill>
        </p:spPr>
        <p:txBody>
          <a:bodyPr anchorCtr="1"/>
          <a:lstStyle/>
          <a:p>
            <a:pPr algn="ctr" eaLnBrk="1" hangingPunct="1">
              <a:buFont typeface="StarSymbol"/>
              <a:buNone/>
            </a:pPr>
            <a:r>
              <a:rPr sz="2800" smtClean="0">
                <a:solidFill>
                  <a:srgbClr val="FFFFFF"/>
                </a:solidFill>
                <a:latin typeface="Calibri" pitchFamily="34" charset="0"/>
                <a:ea typeface="Arial Unicode MS" pitchFamily="34" charset="-128"/>
                <a:cs typeface="Arial" pitchFamily="34" charset="0"/>
              </a:rPr>
              <a:t>Questions – Objectives – Assumptions</a:t>
            </a:r>
          </a:p>
        </p:txBody>
      </p:sp>
      <p:sp>
        <p:nvSpPr>
          <p:cNvPr id="4" name="Titel 1"/>
          <p:cNvSpPr txBox="1"/>
          <p:nvPr/>
        </p:nvSpPr>
        <p:spPr>
          <a:xfrm>
            <a:off x="785813" y="2468563"/>
            <a:ext cx="7673975" cy="1285875"/>
          </a:xfrm>
          <a:prstGeom prst="rect">
            <a:avLst/>
          </a:prstGeom>
          <a:solidFill>
            <a:srgbClr val="FFFFFF"/>
          </a:solidFill>
          <a:ln>
            <a:noFill/>
          </a:ln>
        </p:spPr>
        <p:txBody>
          <a:bodyPr anchor="ctr" anchorCtr="1" compatLnSpc="0"/>
          <a:lstStyle/>
          <a:p>
            <a:pPr marL="449281" indent="-449281" algn="ctr" fontAlgn="auto">
              <a:lnSpc>
                <a:spcPct val="150000"/>
              </a:lnSpc>
              <a:spcBef>
                <a:spcPts val="0"/>
              </a:spcBef>
              <a:spcAft>
                <a:spcPts val="0"/>
              </a:spcAft>
              <a:defRPr sz="1800" b="0" i="0" u="none" strike="noStrike" kern="0" cap="none" spc="0" baseline="0">
                <a:solidFill>
                  <a:srgbClr val="000000"/>
                </a:solidFill>
                <a:uFillTx/>
              </a:defRPr>
            </a:pPr>
            <a:r>
              <a:rPr lang="de-DE" sz="2400" b="1" kern="0" dirty="0" smtClean="0">
                <a:solidFill>
                  <a:srgbClr val="002060"/>
                </a:solidFill>
                <a:latin typeface="Calibri" pitchFamily="18"/>
                <a:ea typeface="Arial Unicode MS" pitchFamily="2"/>
                <a:cs typeface="Tahoma" pitchFamily="2"/>
              </a:rPr>
              <a:t>(</a:t>
            </a:r>
            <a:r>
              <a:rPr lang="de-DE" sz="2400" b="1" kern="0" dirty="0">
                <a:solidFill>
                  <a:srgbClr val="002060"/>
                </a:solidFill>
                <a:latin typeface="Calibri" pitchFamily="18"/>
                <a:ea typeface="Arial Unicode MS" pitchFamily="2"/>
                <a:cs typeface="Tahoma" pitchFamily="2"/>
              </a:rPr>
              <a:t>a) </a:t>
            </a:r>
            <a:r>
              <a:rPr lang="de-DE" sz="2400" b="1" kern="0" dirty="0" err="1">
                <a:solidFill>
                  <a:srgbClr val="002060"/>
                </a:solidFill>
                <a:latin typeface="Calibri" pitchFamily="18"/>
                <a:ea typeface="Arial Unicode MS" pitchFamily="2"/>
                <a:cs typeface="Tahoma" pitchFamily="2"/>
              </a:rPr>
              <a:t>One</a:t>
            </a:r>
            <a:r>
              <a:rPr lang="de-DE" sz="2400" b="1" kern="0" dirty="0">
                <a:solidFill>
                  <a:srgbClr val="002060"/>
                </a:solidFill>
                <a:latin typeface="Calibri" pitchFamily="18"/>
                <a:ea typeface="Arial Unicode MS" pitchFamily="2"/>
                <a:cs typeface="Tahoma" pitchFamily="2"/>
              </a:rPr>
              <a:t> </a:t>
            </a:r>
            <a:r>
              <a:rPr lang="de-DE" sz="2400" b="1" kern="0" dirty="0" err="1">
                <a:solidFill>
                  <a:srgbClr val="002060"/>
                </a:solidFill>
                <a:latin typeface="Calibri" pitchFamily="18"/>
                <a:ea typeface="Arial Unicode MS" pitchFamily="2"/>
                <a:cs typeface="Tahoma" pitchFamily="2"/>
              </a:rPr>
              <a:t>that</a:t>
            </a:r>
            <a:r>
              <a:rPr lang="de-DE" sz="2400" b="1" kern="0" dirty="0">
                <a:solidFill>
                  <a:srgbClr val="002060"/>
                </a:solidFill>
                <a:latin typeface="Calibri" pitchFamily="18"/>
                <a:ea typeface="Arial Unicode MS" pitchFamily="2"/>
                <a:cs typeface="Tahoma" pitchFamily="2"/>
              </a:rPr>
              <a:t> </a:t>
            </a:r>
            <a:r>
              <a:rPr lang="de-DE" sz="2400" b="1" kern="0" dirty="0" err="1">
                <a:solidFill>
                  <a:srgbClr val="002060"/>
                </a:solidFill>
                <a:latin typeface="Calibri" pitchFamily="18"/>
                <a:ea typeface="Arial Unicode MS" pitchFamily="2"/>
                <a:cs typeface="Tahoma" pitchFamily="2"/>
              </a:rPr>
              <a:t>makes</a:t>
            </a:r>
            <a:r>
              <a:rPr lang="de-DE" sz="2400" b="1" kern="0" dirty="0">
                <a:solidFill>
                  <a:srgbClr val="002060"/>
                </a:solidFill>
                <a:latin typeface="Calibri" pitchFamily="18"/>
                <a:ea typeface="Arial Unicode MS" pitchFamily="2"/>
                <a:cs typeface="Tahoma" pitchFamily="2"/>
              </a:rPr>
              <a:t> </a:t>
            </a:r>
            <a:r>
              <a:rPr lang="de-DE" sz="2400" b="1" kern="0" dirty="0" err="1">
                <a:solidFill>
                  <a:srgbClr val="002060"/>
                </a:solidFill>
                <a:latin typeface="Calibri" pitchFamily="18"/>
                <a:ea typeface="Arial Unicode MS" pitchFamily="2"/>
                <a:cs typeface="Tahoma" pitchFamily="2"/>
              </a:rPr>
              <a:t>knowledge</a:t>
            </a:r>
            <a:r>
              <a:rPr lang="de-DE" sz="2400" b="1" kern="0" dirty="0">
                <a:solidFill>
                  <a:srgbClr val="002060"/>
                </a:solidFill>
                <a:latin typeface="Calibri" pitchFamily="18"/>
                <a:ea typeface="Arial Unicode MS" pitchFamily="2"/>
                <a:cs typeface="Tahoma" pitchFamily="2"/>
              </a:rPr>
              <a:t> and </a:t>
            </a:r>
            <a:r>
              <a:rPr lang="de-DE" sz="2400" b="1" kern="0" dirty="0" err="1">
                <a:solidFill>
                  <a:srgbClr val="002060"/>
                </a:solidFill>
                <a:latin typeface="Calibri" pitchFamily="18"/>
                <a:ea typeface="Arial Unicode MS" pitchFamily="2"/>
                <a:cs typeface="Tahoma" pitchFamily="2"/>
              </a:rPr>
              <a:t>information</a:t>
            </a:r>
            <a:r>
              <a:rPr lang="de-DE" sz="2400" b="1" kern="0" dirty="0">
                <a:solidFill>
                  <a:srgbClr val="002060"/>
                </a:solidFill>
                <a:latin typeface="Calibri" pitchFamily="18"/>
                <a:ea typeface="Arial Unicode MS" pitchFamily="2"/>
                <a:cs typeface="Tahoma" pitchFamily="2"/>
              </a:rPr>
              <a:t> a </a:t>
            </a:r>
            <a:r>
              <a:rPr lang="de-DE" sz="2400" b="1" kern="0" dirty="0" err="1" smtClean="0">
                <a:solidFill>
                  <a:srgbClr val="002060"/>
                </a:solidFill>
                <a:latin typeface="Calibri" pitchFamily="18"/>
                <a:ea typeface="Arial Unicode MS" pitchFamily="2"/>
                <a:cs typeface="Tahoma" pitchFamily="2"/>
              </a:rPr>
              <a:t>commodity</a:t>
            </a:r>
            <a:r>
              <a:rPr lang="de-DE" sz="2400" b="1" kern="0" dirty="0" smtClean="0">
                <a:solidFill>
                  <a:srgbClr val="002060"/>
                </a:solidFill>
                <a:latin typeface="Calibri" pitchFamily="18"/>
                <a:ea typeface="Arial Unicode MS" pitchFamily="2"/>
                <a:cs typeface="Tahoma" pitchFamily="2"/>
              </a:rPr>
              <a:t> – and </a:t>
            </a:r>
            <a:r>
              <a:rPr lang="de-DE" sz="2400" b="1" kern="0" dirty="0" err="1" smtClean="0">
                <a:solidFill>
                  <a:srgbClr val="002060"/>
                </a:solidFill>
                <a:latin typeface="Calibri" pitchFamily="18"/>
                <a:ea typeface="Arial Unicode MS" pitchFamily="2"/>
                <a:cs typeface="Tahoma" pitchFamily="2"/>
              </a:rPr>
              <a:t>thus</a:t>
            </a:r>
            <a:r>
              <a:rPr lang="de-DE" sz="2400" b="1" kern="0" dirty="0" smtClean="0">
                <a:solidFill>
                  <a:srgbClr val="002060"/>
                </a:solidFill>
                <a:latin typeface="Calibri" pitchFamily="18"/>
                <a:ea typeface="Arial Unicode MS" pitchFamily="2"/>
                <a:cs typeface="Tahoma" pitchFamily="2"/>
              </a:rPr>
              <a:t> a </a:t>
            </a:r>
            <a:r>
              <a:rPr lang="de-DE" sz="2400" b="1" kern="0" dirty="0" err="1" smtClean="0">
                <a:solidFill>
                  <a:srgbClr val="002060"/>
                </a:solidFill>
                <a:latin typeface="Calibri" pitchFamily="18"/>
                <a:ea typeface="Arial Unicode MS" pitchFamily="2"/>
                <a:cs typeface="Tahoma" pitchFamily="2"/>
              </a:rPr>
              <a:t>scarce</a:t>
            </a:r>
            <a:r>
              <a:rPr lang="de-DE" sz="2400" b="1" kern="0" dirty="0" smtClean="0">
                <a:solidFill>
                  <a:srgbClr val="002060"/>
                </a:solidFill>
                <a:latin typeface="Calibri" pitchFamily="18"/>
                <a:ea typeface="Arial Unicode MS" pitchFamily="2"/>
                <a:cs typeface="Tahoma" pitchFamily="2"/>
              </a:rPr>
              <a:t> </a:t>
            </a:r>
            <a:r>
              <a:rPr lang="de-DE" sz="2400" b="1" kern="0" dirty="0" err="1">
                <a:solidFill>
                  <a:srgbClr val="002060"/>
                </a:solidFill>
                <a:latin typeface="Calibri" pitchFamily="18"/>
                <a:ea typeface="Arial Unicode MS" pitchFamily="2"/>
                <a:cs typeface="Tahoma" pitchFamily="2"/>
              </a:rPr>
              <a:t>good</a:t>
            </a:r>
            <a:r>
              <a:rPr lang="de-DE" sz="2400" b="1" kern="0" dirty="0">
                <a:solidFill>
                  <a:srgbClr val="002060"/>
                </a:solidFill>
                <a:latin typeface="Calibri" pitchFamily="18"/>
                <a:ea typeface="Arial Unicode MS" pitchFamily="2"/>
                <a:cs typeface="Tahoma" pitchFamily="2"/>
              </a:rPr>
              <a:t> </a:t>
            </a:r>
            <a:r>
              <a:rPr lang="de-DE" sz="2400" b="1" kern="0" dirty="0" smtClean="0">
                <a:solidFill>
                  <a:srgbClr val="002060"/>
                </a:solidFill>
                <a:latin typeface="Calibri" pitchFamily="18"/>
                <a:ea typeface="Arial Unicode MS" pitchFamily="2"/>
                <a:cs typeface="Tahoma" pitchFamily="2"/>
              </a:rPr>
              <a:t>?</a:t>
            </a:r>
            <a:endParaRPr lang="de-DE" sz="2400" b="1" kern="0" dirty="0">
              <a:solidFill>
                <a:srgbClr val="002060"/>
              </a:solidFill>
              <a:latin typeface="Calibri" pitchFamily="18"/>
              <a:ea typeface="Arial Unicode MS" pitchFamily="2"/>
              <a:cs typeface="Tahoma" pitchFamily="2"/>
            </a:endParaRPr>
          </a:p>
        </p:txBody>
      </p:sp>
      <p:sp>
        <p:nvSpPr>
          <p:cNvPr id="5" name="Titel 1"/>
          <p:cNvSpPr txBox="1"/>
          <p:nvPr/>
        </p:nvSpPr>
        <p:spPr>
          <a:xfrm>
            <a:off x="855663" y="1112838"/>
            <a:ext cx="3860353" cy="1092026"/>
          </a:xfrm>
          <a:prstGeom prst="rect">
            <a:avLst/>
          </a:prstGeom>
          <a:solidFill>
            <a:srgbClr val="333366"/>
          </a:solidFill>
          <a:ln>
            <a:noFill/>
          </a:ln>
        </p:spPr>
        <p:txBody>
          <a:bodyPr anchor="ctr" anchorCtr="1" compatLnSpc="0"/>
          <a:lstStyle/>
          <a:p>
            <a:pPr algn="ctr" fontAlgn="auto">
              <a:spcBef>
                <a:spcPts val="0"/>
              </a:spcBef>
              <a:spcAft>
                <a:spcPts val="0"/>
              </a:spcAft>
              <a:defRPr sz="1800" b="0" i="0" u="none" strike="noStrike" kern="0" cap="none" spc="0" baseline="0">
                <a:solidFill>
                  <a:srgbClr val="000000"/>
                </a:solidFill>
                <a:uFillTx/>
              </a:defRPr>
            </a:pPr>
            <a:r>
              <a:rPr lang="de-DE" sz="3200" kern="0" err="1">
                <a:solidFill>
                  <a:srgbClr val="FFFFFF"/>
                </a:solidFill>
                <a:latin typeface="Calibri" pitchFamily="18"/>
                <a:ea typeface="Arial Unicode MS" pitchFamily="2"/>
                <a:cs typeface="Tahoma" pitchFamily="2"/>
              </a:rPr>
              <a:t>What</a:t>
            </a:r>
            <a:r>
              <a:rPr lang="de-DE" sz="3200" kern="0">
                <a:solidFill>
                  <a:srgbClr val="FFFFFF"/>
                </a:solidFill>
                <a:latin typeface="Calibri" pitchFamily="18"/>
                <a:ea typeface="Arial Unicode MS" pitchFamily="2"/>
                <a:cs typeface="Tahoma" pitchFamily="2"/>
              </a:rPr>
              <a:t> </a:t>
            </a:r>
            <a:r>
              <a:rPr lang="de-DE" sz="3200" kern="0" err="1">
                <a:solidFill>
                  <a:srgbClr val="FFFFFF"/>
                </a:solidFill>
                <a:latin typeface="Calibri" pitchFamily="18"/>
                <a:ea typeface="Arial Unicode MS" pitchFamily="2"/>
                <a:cs typeface="Tahoma" pitchFamily="2"/>
              </a:rPr>
              <a:t>is</a:t>
            </a:r>
            <a:r>
              <a:rPr lang="de-DE" sz="3200" kern="0">
                <a:solidFill>
                  <a:srgbClr val="FFFFFF"/>
                </a:solidFill>
                <a:latin typeface="Calibri" pitchFamily="18"/>
                <a:ea typeface="Arial Unicode MS" pitchFamily="2"/>
                <a:cs typeface="Tahoma" pitchFamily="2"/>
              </a:rPr>
              <a:t> a strong copyright?</a:t>
            </a:r>
          </a:p>
        </p:txBody>
      </p:sp>
      <p:grpSp>
        <p:nvGrpSpPr>
          <p:cNvPr id="3" name="Gruppieren 7"/>
          <p:cNvGrpSpPr>
            <a:grpSpLocks/>
          </p:cNvGrpSpPr>
          <p:nvPr/>
        </p:nvGrpSpPr>
        <p:grpSpPr bwMode="auto">
          <a:xfrm>
            <a:off x="714375" y="3681413"/>
            <a:ext cx="7566025" cy="2146300"/>
            <a:chOff x="714603" y="3682078"/>
            <a:chExt cx="7565398" cy="2144880"/>
          </a:xfrm>
        </p:grpSpPr>
        <p:sp>
          <p:nvSpPr>
            <p:cNvPr id="7" name="Titel 1"/>
            <p:cNvSpPr txBox="1"/>
            <p:nvPr/>
          </p:nvSpPr>
          <p:spPr>
            <a:xfrm>
              <a:off x="714603" y="4397566"/>
              <a:ext cx="7565398" cy="1429392"/>
            </a:xfrm>
            <a:prstGeom prst="rect">
              <a:avLst/>
            </a:prstGeom>
            <a:solidFill>
              <a:srgbClr val="FFFFFF"/>
            </a:solidFill>
            <a:ln>
              <a:noFill/>
            </a:ln>
          </p:spPr>
          <p:txBody>
            <a:bodyPr anchor="ctr" anchorCtr="1" compatLnSpc="0"/>
            <a:lstStyle/>
            <a:p>
              <a:pPr marL="449281" indent="-449281" algn="ctr" fontAlgn="auto">
                <a:lnSpc>
                  <a:spcPct val="150000"/>
                </a:lnSpc>
                <a:spcBef>
                  <a:spcPts val="0"/>
                </a:spcBef>
                <a:spcAft>
                  <a:spcPts val="0"/>
                </a:spcAft>
                <a:defRPr sz="1800" b="0" i="0" u="none" strike="noStrike" kern="0" cap="none" spc="0" baseline="0">
                  <a:solidFill>
                    <a:srgbClr val="000000"/>
                  </a:solidFill>
                  <a:uFillTx/>
                </a:defRPr>
              </a:pPr>
              <a:r>
                <a:rPr lang="de-DE" sz="2400" b="1" kern="0" dirty="0">
                  <a:solidFill>
                    <a:srgbClr val="002060"/>
                  </a:solidFill>
                  <a:latin typeface="Calibri" pitchFamily="18"/>
                  <a:ea typeface="Arial Unicode MS" pitchFamily="2"/>
                  <a:cs typeface="Tahoma" pitchFamily="2"/>
                </a:rPr>
                <a:t>(b) </a:t>
              </a:r>
              <a:r>
                <a:rPr lang="de-DE" sz="2400" b="1" kern="0" dirty="0" err="1">
                  <a:solidFill>
                    <a:srgbClr val="002060"/>
                  </a:solidFill>
                  <a:latin typeface="Calibri" pitchFamily="18"/>
                  <a:ea typeface="Arial Unicode MS" pitchFamily="2"/>
                  <a:cs typeface="Tahoma" pitchFamily="2"/>
                </a:rPr>
                <a:t>One</a:t>
              </a:r>
              <a:r>
                <a:rPr lang="de-DE" sz="2400" b="1" kern="0" dirty="0">
                  <a:solidFill>
                    <a:srgbClr val="002060"/>
                  </a:solidFill>
                  <a:latin typeface="Calibri" pitchFamily="18"/>
                  <a:ea typeface="Arial Unicode MS" pitchFamily="2"/>
                  <a:cs typeface="Tahoma" pitchFamily="2"/>
                </a:rPr>
                <a:t> </a:t>
              </a:r>
              <a:r>
                <a:rPr lang="de-DE" sz="2400" b="1" kern="0" dirty="0" err="1">
                  <a:solidFill>
                    <a:srgbClr val="002060"/>
                  </a:solidFill>
                  <a:latin typeface="Calibri" pitchFamily="18"/>
                  <a:ea typeface="Arial Unicode MS" pitchFamily="2"/>
                  <a:cs typeface="Tahoma" pitchFamily="2"/>
                </a:rPr>
                <a:t>that</a:t>
              </a:r>
              <a:r>
                <a:rPr lang="de-DE" sz="2400" b="1" kern="0" dirty="0">
                  <a:solidFill>
                    <a:srgbClr val="002060"/>
                  </a:solidFill>
                  <a:latin typeface="Calibri" pitchFamily="18"/>
                  <a:ea typeface="Arial Unicode MS" pitchFamily="2"/>
                  <a:cs typeface="Tahoma" pitchFamily="2"/>
                </a:rPr>
                <a:t> </a:t>
              </a:r>
              <a:r>
                <a:rPr lang="de-DE" sz="2400" b="1" kern="0" dirty="0" err="1">
                  <a:solidFill>
                    <a:srgbClr val="002060"/>
                  </a:solidFill>
                  <a:latin typeface="Calibri" pitchFamily="18"/>
                  <a:ea typeface="Arial Unicode MS" pitchFamily="2"/>
                  <a:cs typeface="Tahoma" pitchFamily="2"/>
                </a:rPr>
                <a:t>supports</a:t>
              </a:r>
              <a:r>
                <a:rPr lang="de-DE" sz="2400" b="1" kern="0" dirty="0">
                  <a:solidFill>
                    <a:srgbClr val="002060"/>
                  </a:solidFill>
                  <a:latin typeface="Calibri" pitchFamily="18"/>
                  <a:ea typeface="Arial Unicode MS" pitchFamily="2"/>
                  <a:cs typeface="Tahoma" pitchFamily="2"/>
                </a:rPr>
                <a:t> </a:t>
              </a:r>
              <a:r>
                <a:rPr lang="de-DE" sz="2400" b="1" kern="0" dirty="0" err="1" smtClean="0">
                  <a:solidFill>
                    <a:srgbClr val="002060"/>
                  </a:solidFill>
                  <a:latin typeface="Calibri" pitchFamily="18"/>
                  <a:ea typeface="Arial Unicode MS" pitchFamily="2"/>
                  <a:cs typeface="Tahoma" pitchFamily="2"/>
                </a:rPr>
                <a:t>free</a:t>
              </a:r>
              <a:r>
                <a:rPr lang="de-DE" sz="2400" b="1" kern="0" dirty="0" smtClean="0">
                  <a:solidFill>
                    <a:srgbClr val="002060"/>
                  </a:solidFill>
                  <a:latin typeface="Calibri" pitchFamily="18"/>
                  <a:ea typeface="Arial Unicode MS" pitchFamily="2"/>
                  <a:cs typeface="Tahoma" pitchFamily="2"/>
                </a:rPr>
                <a:t> </a:t>
              </a:r>
              <a:r>
                <a:rPr lang="de-DE" sz="2400" b="1" kern="0" dirty="0" err="1" smtClean="0">
                  <a:solidFill>
                    <a:srgbClr val="002060"/>
                  </a:solidFill>
                  <a:latin typeface="Calibri" pitchFamily="18"/>
                  <a:ea typeface="Arial Unicode MS" pitchFamily="2"/>
                  <a:cs typeface="Tahoma" pitchFamily="2"/>
                </a:rPr>
                <a:t>and</a:t>
              </a:r>
              <a:r>
                <a:rPr lang="de-DE" sz="2400" b="1" kern="0" dirty="0" smtClean="0">
                  <a:solidFill>
                    <a:srgbClr val="002060"/>
                  </a:solidFill>
                  <a:latin typeface="Calibri" pitchFamily="18"/>
                  <a:ea typeface="Arial Unicode MS" pitchFamily="2"/>
                  <a:cs typeface="Tahoma" pitchFamily="2"/>
                </a:rPr>
                <a:t> open </a:t>
              </a:r>
              <a:r>
                <a:rPr lang="de-DE" sz="2400" b="1" kern="0" dirty="0" err="1" smtClean="0">
                  <a:solidFill>
                    <a:srgbClr val="002060"/>
                  </a:solidFill>
                  <a:latin typeface="Calibri" pitchFamily="18"/>
                  <a:ea typeface="Arial Unicode MS" pitchFamily="2"/>
                  <a:cs typeface="Tahoma" pitchFamily="2"/>
                </a:rPr>
                <a:t>access</a:t>
              </a:r>
              <a:r>
                <a:rPr lang="de-DE" sz="2400" b="1" kern="0" dirty="0" smtClean="0">
                  <a:solidFill>
                    <a:srgbClr val="002060"/>
                  </a:solidFill>
                  <a:latin typeface="Calibri" pitchFamily="18"/>
                  <a:ea typeface="Arial Unicode MS" pitchFamily="2"/>
                  <a:cs typeface="Tahoma" pitchFamily="2"/>
                </a:rPr>
                <a:t> </a:t>
              </a:r>
              <a:r>
                <a:rPr lang="de-DE" sz="2400" b="1" kern="0" dirty="0" err="1">
                  <a:solidFill>
                    <a:srgbClr val="002060"/>
                  </a:solidFill>
                  <a:latin typeface="Calibri" pitchFamily="18"/>
                  <a:ea typeface="Arial Unicode MS" pitchFamily="2"/>
                  <a:cs typeface="Tahoma" pitchFamily="2"/>
                </a:rPr>
                <a:t>to</a:t>
              </a:r>
              <a:r>
                <a:rPr lang="de-DE" sz="2400" b="1" kern="0" dirty="0">
                  <a:solidFill>
                    <a:srgbClr val="002060"/>
                  </a:solidFill>
                  <a:latin typeface="Calibri" pitchFamily="18"/>
                  <a:ea typeface="Arial Unicode MS" pitchFamily="2"/>
                  <a:cs typeface="Tahoma" pitchFamily="2"/>
                </a:rPr>
                <a:t> </a:t>
              </a:r>
              <a:r>
                <a:rPr lang="de-DE" sz="2400" b="1" kern="0" dirty="0" err="1">
                  <a:solidFill>
                    <a:srgbClr val="002060"/>
                  </a:solidFill>
                  <a:latin typeface="Calibri" pitchFamily="18"/>
                  <a:ea typeface="Arial Unicode MS" pitchFamily="2"/>
                  <a:cs typeface="Tahoma" pitchFamily="2"/>
                </a:rPr>
                <a:t>knowledge</a:t>
              </a:r>
              <a:r>
                <a:rPr lang="de-DE" sz="2400" b="1" kern="0" dirty="0">
                  <a:solidFill>
                    <a:srgbClr val="002060"/>
                  </a:solidFill>
                  <a:latin typeface="Calibri" pitchFamily="18"/>
                  <a:ea typeface="Arial Unicode MS" pitchFamily="2"/>
                  <a:cs typeface="Tahoma" pitchFamily="2"/>
                </a:rPr>
                <a:t> and </a:t>
              </a:r>
              <a:r>
                <a:rPr lang="de-DE" sz="2400" b="1" kern="0" dirty="0" err="1">
                  <a:solidFill>
                    <a:srgbClr val="002060"/>
                  </a:solidFill>
                  <a:latin typeface="Calibri" pitchFamily="18"/>
                  <a:ea typeface="Arial Unicode MS" pitchFamily="2"/>
                  <a:cs typeface="Tahoma" pitchFamily="2"/>
                </a:rPr>
                <a:t>information</a:t>
              </a:r>
              <a:r>
                <a:rPr lang="de-DE" sz="2400" b="1" kern="0" dirty="0">
                  <a:solidFill>
                    <a:srgbClr val="002060"/>
                  </a:solidFill>
                  <a:latin typeface="Calibri" pitchFamily="18"/>
                  <a:ea typeface="Arial Unicode MS" pitchFamily="2"/>
                  <a:cs typeface="Tahoma" pitchFamily="2"/>
                </a:rPr>
                <a:t> ?</a:t>
              </a:r>
            </a:p>
          </p:txBody>
        </p:sp>
        <p:sp>
          <p:nvSpPr>
            <p:cNvPr id="8" name="Titel 1"/>
            <p:cNvSpPr txBox="1"/>
            <p:nvPr/>
          </p:nvSpPr>
          <p:spPr>
            <a:xfrm>
              <a:off x="1079698" y="3682078"/>
              <a:ext cx="1900081" cy="642512"/>
            </a:xfrm>
            <a:prstGeom prst="rect">
              <a:avLst/>
            </a:prstGeom>
            <a:solidFill>
              <a:srgbClr val="17375E"/>
            </a:solidFill>
            <a:ln>
              <a:noFill/>
            </a:ln>
          </p:spPr>
          <p:txBody>
            <a:bodyPr anchor="ctr" anchorCtr="1" compatLnSpc="0"/>
            <a:lstStyle/>
            <a:p>
              <a:pPr algn="ctr" fontAlgn="auto">
                <a:spcBef>
                  <a:spcPts val="0"/>
                </a:spcBef>
                <a:spcAft>
                  <a:spcPts val="0"/>
                </a:spcAft>
                <a:defRPr sz="1800" b="0" i="0" u="none" strike="noStrike" kern="0" cap="none" spc="0" baseline="0">
                  <a:solidFill>
                    <a:srgbClr val="000000"/>
                  </a:solidFill>
                  <a:uFillTx/>
                </a:defRPr>
              </a:pPr>
              <a:r>
                <a:rPr lang="de-DE" sz="3200" kern="0" err="1">
                  <a:solidFill>
                    <a:schemeClr val="bg1"/>
                  </a:solidFill>
                  <a:latin typeface="Calibri" pitchFamily="18"/>
                  <a:ea typeface="Arial Unicode MS" pitchFamily="2"/>
                  <a:cs typeface="Tahoma" pitchFamily="2"/>
                </a:rPr>
                <a:t>or</a:t>
              </a:r>
              <a:endParaRPr lang="de-DE" sz="3200" kern="0">
                <a:solidFill>
                  <a:schemeClr val="bg1"/>
                </a:solidFill>
                <a:latin typeface="Calibri" pitchFamily="18"/>
                <a:ea typeface="Arial Unicode MS" pitchFamily="2"/>
                <a:cs typeface="Tahoma" pitchFamily="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Standard 1">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file:///C:/Dokumente%20und%20Einstellungen/00-Laufendes/Vortraege2010/IFLA-Goetebur/Goteborg2010-PP-HM260710-OO.odp/Network</Template>
  <TotalTime>0</TotalTime>
  <Words>3047</Words>
  <Application>Microsoft Office PowerPoint</Application>
  <PresentationFormat>Bildschirmpräsentation (4:3)</PresentationFormat>
  <Paragraphs>914</Paragraphs>
  <Slides>56</Slides>
  <Notes>56</Notes>
  <HiddenSlides>0</HiddenSlides>
  <MMClips>0</MMClips>
  <ScaleCrop>false</ScaleCrop>
  <HeadingPairs>
    <vt:vector size="4" baseType="variant">
      <vt:variant>
        <vt:lpstr>Design</vt:lpstr>
      </vt:variant>
      <vt:variant>
        <vt:i4>1</vt:i4>
      </vt:variant>
      <vt:variant>
        <vt:lpstr>Folientitel</vt:lpstr>
      </vt:variant>
      <vt:variant>
        <vt:i4>56</vt:i4>
      </vt:variant>
    </vt:vector>
  </HeadingPairs>
  <TitlesOfParts>
    <vt:vector size="57" baseType="lpstr">
      <vt:lpstr>Standard 1</vt:lpstr>
      <vt:lpstr>Rainer Kuhlen  Department of Computer and Information Science University of Konstanz, Germany </vt:lpstr>
      <vt:lpstr>Folie 2</vt:lpstr>
      <vt:lpstr>Folie 3</vt:lpstr>
      <vt:lpstr>Folie 4</vt:lpstr>
      <vt:lpstr>Folie 5</vt:lpstr>
      <vt:lpstr>Content - Topics</vt:lpstr>
      <vt:lpstr>Questions – Objectives – Assumptions</vt:lpstr>
      <vt:lpstr>Questions – Objectives – Assumptions</vt:lpstr>
      <vt:lpstr>Questions – Objectives – Assumptions</vt:lpstr>
      <vt:lpstr>Questions – Objectives – Assumptions</vt:lpstr>
      <vt:lpstr>Questions – Objectives – Assumptions</vt:lpstr>
      <vt:lpstr>Limitations and exceptions</vt:lpstr>
      <vt:lpstr>Limitations and exceptions</vt:lpstr>
      <vt:lpstr>Limitations and exceptions - three-step-test</vt:lpstr>
      <vt:lpstr>Folie 15</vt:lpstr>
      <vt:lpstr>Limitations and exceptions</vt:lpstr>
      <vt:lpstr>Limitations and exceptions</vt:lpstr>
      <vt:lpstr>Limitations and exceptions</vt:lpstr>
      <vt:lpstr>Limitations and exceptions</vt:lpstr>
      <vt:lpstr>Folie 20</vt:lpstr>
      <vt:lpstr>Folie 21</vt:lpstr>
      <vt:lpstr>Folie 22</vt:lpstr>
      <vt:lpstr>Folie 23</vt:lpstr>
      <vt:lpstr>Folie 24</vt:lpstr>
      <vt:lpstr>a reconsideration of the three-step-test with its rigorous exceptions and limitations</vt:lpstr>
      <vt:lpstr>Limitations and exceptions - three-step-test - reconsidered</vt:lpstr>
      <vt:lpstr>Limitations and exceptions - three-step-test</vt:lpstr>
      <vt:lpstr>Limitations and exceptions - three-step-test</vt:lpstr>
      <vt:lpstr>Folie 29</vt:lpstr>
      <vt:lpstr>Folie 30</vt:lpstr>
      <vt:lpstr>Folie 31</vt:lpstr>
      <vt:lpstr>Folie 32</vt:lpstr>
      <vt:lpstr>Folie 33</vt:lpstr>
      <vt:lpstr>Folie 34</vt:lpstr>
      <vt:lpstr>Folie 35</vt:lpstr>
      <vt:lpstr>Folie 36</vt:lpstr>
      <vt:lpstr>Folie 37</vt:lpstr>
      <vt:lpstr>Folie 38</vt:lpstr>
      <vt:lpstr>Folie 39</vt:lpstr>
      <vt:lpstr>Folie 40</vt:lpstr>
      <vt:lpstr>Folie 41</vt:lpstr>
      <vt:lpstr>Folie 42</vt:lpstr>
      <vt:lpstr>Folie 43</vt:lpstr>
      <vt:lpstr>Folie 44</vt:lpstr>
      <vt:lpstr>Folie 45</vt:lpstr>
      <vt:lpstr>A generic clause for science and  education</vt:lpstr>
      <vt:lpstr>A generic clause for science and  education</vt:lpstr>
      <vt:lpstr>Objectives of a generic clause for science and  education</vt:lpstr>
      <vt:lpstr>Objectives of a generic clause for science and  education education</vt:lpstr>
      <vt:lpstr>Folie 50</vt:lpstr>
      <vt:lpstr>Folie 51</vt:lpstr>
      <vt:lpstr>Folie 52</vt:lpstr>
      <vt:lpstr>Folie 53</vt:lpstr>
      <vt:lpstr>Folie 54</vt:lpstr>
      <vt:lpstr>Folie 55</vt:lpstr>
      <vt:lpstr>Folie 56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Statutory regulations in copyright law for document delivery</dc:title>
  <dc:creator>hmueller</dc:creator>
  <cp:lastModifiedBy>rk</cp:lastModifiedBy>
  <cp:revision>237</cp:revision>
  <cp:lastPrinted>1601-01-01T00:00:00Z</cp:lastPrinted>
  <dcterms:created xsi:type="dcterms:W3CDTF">2010-07-07T12:18:28Z</dcterms:created>
  <dcterms:modified xsi:type="dcterms:W3CDTF">2012-11-26T11:30:03Z</dcterms:modified>
</cp:coreProperties>
</file>